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2" r:id="rId15"/>
    <p:sldId id="303" r:id="rId16"/>
    <p:sldId id="304" r:id="rId17"/>
    <p:sldId id="305" r:id="rId18"/>
    <p:sldId id="309" r:id="rId19"/>
    <p:sldId id="307" r:id="rId20"/>
    <p:sldId id="310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42A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5" autoAdjust="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9D19D6-DEE7-434E-B322-D8F3A27BEB2A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DD7247-CDC4-4214-A69B-04DC4393B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D7247-CDC4-4214-A69B-04DC4393BB3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F803-1A5F-4F9C-A408-E28B50731649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D78F-D9F4-48CF-8EC8-67D03F81C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1C5C-25A9-4233-AE28-0C8DA8BEC6C2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6AA1E-ECA4-4228-8F84-51E8CA754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F889-B8AA-48A5-A360-CC1692777865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884D6-03F1-46AC-AF9F-B549ED201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2FB9-11A2-4E90-A158-34A7BEB8E0F3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86E4-C3CE-40AC-BA9A-93E6AE774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2DFF-B817-4286-9F7C-AB7D7C805381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5B44-A267-41B4-B5E7-42AF6B0FF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2093-3314-40AE-B56C-B7B88CAE6C2C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D56E-A218-4E85-8817-A459302B4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44BC-F23F-4EC6-9633-F0D7F30DA5EE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19C9-B51C-43FF-BF60-76AD4A170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79A7-1BE0-477C-8D81-A6311724AE78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7155-65DD-4401-9217-2A9D7582C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5F0F-368B-4B23-A16F-074BCEBFAABE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72DF-CC3E-4E9E-8CC1-F67BFC829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87AB-E55A-4235-B460-ECEFE2ED1B32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0842-D396-4142-A705-5994013DE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4019-592A-4D8E-96A4-092928DAA4D4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AF4D-ECE2-4A41-A3B8-581F46398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7D91-06F1-41E6-9F3B-85EDD611E1C5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12C4-A227-4942-BC1E-F7E16BE79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BE49-E922-4290-AE27-97F8474F83FD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1ADF-6FD5-47B0-A1BD-807B2E688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DE007-2CFF-4F8B-9474-AE750F9B93F6}" type="datetime1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EBB936-C96D-4C2F-8B9F-02CB13C46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Математическая  игра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«Сколько? </a:t>
            </a: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                  Как ? </a:t>
            </a: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                         Почему?                            </a:t>
            </a: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                           </a:t>
            </a:r>
          </a:p>
          <a:p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семье четверо детей.  Им  5, 8, 13 и 15 лет. Детей зовут Аня, Боря, Вера и Галя. Сколько лет каждому ребенку, если одна девочка ходит в детский сад, Аня старше Бори и сумма лет Ани и Веры делится на три?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</a:t>
            </a:r>
            <a:br>
              <a:rPr lang="ru-RU" dirty="0" smtClean="0"/>
            </a:br>
            <a:r>
              <a:rPr lang="ru-RU" sz="2800" dirty="0" smtClean="0"/>
              <a:t>Вере – 5 лет, Боре – 8 лет, Ане – 13 лет, Гале – 15 лет.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Только одна девочка ходит в детский сад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которой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5 лет. И это не Боря. Значит Боре не 5 лет.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Аня старше Бори - ей не 5 лет. 5 лет - либо Вере, либо Гале. Ане не 8 лет, так как Боре не 5 лет, а он младше Ани.  Значит Ане  либо 13 или 15.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Теперь разберемся с суммой лет Ани и Веры-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единственная сумма лет, которая делится на 3, это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5 и 13.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Значит Ане 13 лет, Вере   5,   Боре-8 лет, Гале - 15 лет.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Сумма двух чисел равна 499. Одно из чисел оканчивается цифрой 4. Если эту цифру зачеркнуть, то получится второе число. Найдите эти числа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Ответ:</a:t>
            </a:r>
            <a:r>
              <a:rPr lang="ru-RU" i="1" dirty="0" smtClean="0"/>
              <a:t> </a:t>
            </a:r>
            <a:r>
              <a:rPr lang="ru-RU" dirty="0" smtClean="0"/>
              <a:t> 45, 454.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454+45=499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лифте кнопка первого этажа находится на высоте 1м 20 см от пола. Кнопка каждого следующего этажа выше предыдущей на 10 см. До какого этажа сможет доехать в лифте маленький мальчик, рост которого 90 см, если, подпрыгивая, он может дотянуться до  высоты, превышающей его рост на 45см?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Ответ: Мальчик сможет доехать до второго этажа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Кнопка второго этажа находится на высоте                     1м20см +10см=1м30см</a:t>
            </a:r>
          </a:p>
          <a:p>
            <a:r>
              <a:rPr lang="ru-RU" dirty="0" smtClean="0"/>
              <a:t>Кнопка третьего этажа находится на высоте</a:t>
            </a:r>
          </a:p>
          <a:p>
            <a:pPr algn="ctr">
              <a:buNone/>
            </a:pPr>
            <a:r>
              <a:rPr lang="ru-RU" dirty="0" smtClean="0"/>
              <a:t>     1м30см+10см=1м40см</a:t>
            </a:r>
          </a:p>
          <a:p>
            <a:r>
              <a:rPr lang="ru-RU" dirty="0" smtClean="0"/>
              <a:t>Мальчик может подпрыгнуть до высоты</a:t>
            </a:r>
          </a:p>
          <a:p>
            <a:pPr>
              <a:buNone/>
            </a:pPr>
            <a:r>
              <a:rPr lang="ru-RU" dirty="0" smtClean="0"/>
              <a:t>            90см+45см=1м35см, то есть он сможет дотянуться только до кнопки второго этажа.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Акробат и собачонка</a:t>
            </a:r>
            <a:br>
              <a:rPr lang="ru-RU" dirty="0" smtClean="0"/>
            </a:br>
            <a:r>
              <a:rPr lang="ru-RU" dirty="0" smtClean="0"/>
              <a:t>Весят два пустых бочонка.</a:t>
            </a:r>
            <a:br>
              <a:rPr lang="ru-RU" dirty="0" smtClean="0"/>
            </a:br>
            <a:r>
              <a:rPr lang="ru-RU" dirty="0" smtClean="0"/>
              <a:t>Шустрый пес без акробата</a:t>
            </a:r>
            <a:br>
              <a:rPr lang="ru-RU" dirty="0" smtClean="0"/>
            </a:br>
            <a:r>
              <a:rPr lang="ru-RU" dirty="0" smtClean="0"/>
              <a:t>Весит два мотка шпагата. </a:t>
            </a:r>
            <a:br>
              <a:rPr lang="ru-RU" dirty="0" smtClean="0"/>
            </a:br>
            <a:r>
              <a:rPr lang="ru-RU" dirty="0" smtClean="0"/>
              <a:t>А с одним мотком ягненок </a:t>
            </a:r>
            <a:br>
              <a:rPr lang="ru-RU" dirty="0" smtClean="0"/>
            </a:br>
            <a:r>
              <a:rPr lang="ru-RU" dirty="0" smtClean="0"/>
              <a:t>Весит - видите - бочонок. </a:t>
            </a:r>
            <a:br>
              <a:rPr lang="ru-RU" dirty="0" smtClean="0"/>
            </a:br>
            <a:r>
              <a:rPr lang="ru-RU" dirty="0" smtClean="0"/>
              <a:t>Сколько весит акробат </a:t>
            </a:r>
            <a:br>
              <a:rPr lang="ru-RU" dirty="0" smtClean="0"/>
            </a:br>
            <a:r>
              <a:rPr lang="ru-RU" dirty="0" smtClean="0"/>
              <a:t>В пересчете на ягнят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2 ягненка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Акробат + собачка = 2 бочонка</a:t>
            </a:r>
          </a:p>
          <a:p>
            <a:pPr>
              <a:buNone/>
            </a:pPr>
            <a:r>
              <a:rPr lang="ru-RU" sz="2400" dirty="0" smtClean="0"/>
              <a:t>Собачка=2 мотка шпагата</a:t>
            </a:r>
          </a:p>
          <a:p>
            <a:pPr>
              <a:buNone/>
            </a:pPr>
            <a:r>
              <a:rPr lang="ru-RU" sz="2400" dirty="0" smtClean="0"/>
              <a:t>Ягненок + 1 моток шпагата=1 бочонок</a:t>
            </a:r>
          </a:p>
          <a:p>
            <a:pPr>
              <a:buNone/>
            </a:pPr>
            <a:r>
              <a:rPr lang="ru-RU" sz="2400" dirty="0" smtClean="0"/>
              <a:t>Тогда  : 2 Ягненка + 2 мотка шпагата=2 бочонка</a:t>
            </a:r>
          </a:p>
          <a:p>
            <a:pPr>
              <a:buNone/>
            </a:pPr>
            <a:r>
              <a:rPr lang="ru-RU" sz="2400" dirty="0" smtClean="0"/>
              <a:t>Заменим в этом равенстве   2 мотка шпагата = собачка</a:t>
            </a:r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2 Ягненка + собачка = 2бочонка = акробат + собачка, </a:t>
            </a:r>
          </a:p>
          <a:p>
            <a:pPr algn="ctr">
              <a:buNone/>
            </a:pPr>
            <a:r>
              <a:rPr lang="ru-RU" sz="2400" dirty="0" smtClean="0"/>
              <a:t>значит </a:t>
            </a:r>
          </a:p>
          <a:p>
            <a:pPr algn="ctr">
              <a:buNone/>
            </a:pPr>
            <a:r>
              <a:rPr lang="ru-RU" sz="2400" dirty="0" smtClean="0"/>
              <a:t>вес акробата = весу 2 ягнят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Кросс осенний вспоминая, </a:t>
            </a:r>
            <a:br>
              <a:rPr lang="ru-RU" sz="2400" dirty="0" smtClean="0"/>
            </a:br>
            <a:r>
              <a:rPr lang="ru-RU" sz="2400" dirty="0" smtClean="0"/>
              <a:t>Спорят белки два часа: </a:t>
            </a:r>
            <a:br>
              <a:rPr lang="ru-RU" sz="2400" dirty="0" smtClean="0"/>
            </a:br>
            <a:r>
              <a:rPr lang="ru-RU" sz="2400" dirty="0" smtClean="0"/>
              <a:t>- Победил в забеге заяц, </a:t>
            </a:r>
            <a:br>
              <a:rPr lang="ru-RU" sz="2400" dirty="0" smtClean="0"/>
            </a:br>
            <a:r>
              <a:rPr lang="ru-RU" sz="2400" dirty="0" smtClean="0"/>
              <a:t>А второй была лиса! </a:t>
            </a:r>
            <a:br>
              <a:rPr lang="ru-RU" sz="2400" dirty="0" smtClean="0"/>
            </a:br>
            <a:r>
              <a:rPr lang="ru-RU" sz="2400" dirty="0" smtClean="0"/>
              <a:t>-Нет,-</a:t>
            </a:r>
            <a:r>
              <a:rPr lang="ru-RU" sz="2400" dirty="0" smtClean="0"/>
              <a:t>  твердит другая белка, </a:t>
            </a:r>
            <a:br>
              <a:rPr lang="ru-RU" sz="2400" dirty="0" smtClean="0"/>
            </a:br>
            <a:r>
              <a:rPr lang="ru-RU" sz="2400" dirty="0" smtClean="0"/>
              <a:t>Ты мне эти шутки брось. </a:t>
            </a:r>
            <a:br>
              <a:rPr lang="ru-RU" sz="2400" dirty="0" smtClean="0"/>
            </a:br>
            <a:r>
              <a:rPr lang="ru-RU" sz="2400" dirty="0" smtClean="0"/>
              <a:t>Заяц был вторым, конечно, </a:t>
            </a:r>
            <a:br>
              <a:rPr lang="ru-RU" sz="2400" dirty="0" smtClean="0"/>
            </a:br>
            <a:r>
              <a:rPr lang="ru-RU" sz="2400" dirty="0" smtClean="0"/>
              <a:t>Первым был, я помню,  </a:t>
            </a:r>
            <a:r>
              <a:rPr lang="ru-RU" sz="2400" dirty="0" smtClean="0"/>
              <a:t>лось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4891414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-Я</a:t>
            </a:r>
            <a:r>
              <a:rPr lang="ru-RU" sz="2400" dirty="0" smtClean="0"/>
              <a:t>, - промолвил филин важный, </a:t>
            </a:r>
            <a:br>
              <a:rPr lang="ru-RU" sz="2400" dirty="0" smtClean="0"/>
            </a:br>
            <a:r>
              <a:rPr lang="ru-RU" sz="2400" dirty="0" smtClean="0"/>
              <a:t>В спор чужой не стану лезть, </a:t>
            </a:r>
            <a:br>
              <a:rPr lang="ru-RU" sz="2400" dirty="0" smtClean="0"/>
            </a:br>
            <a:r>
              <a:rPr lang="ru-RU" sz="2400" dirty="0" smtClean="0"/>
              <a:t>Но у вас в словах у каждой </a:t>
            </a:r>
            <a:br>
              <a:rPr lang="ru-RU" sz="2400" dirty="0" smtClean="0"/>
            </a:br>
            <a:r>
              <a:rPr lang="ru-RU" sz="2400" dirty="0" smtClean="0"/>
              <a:t>По одной ошибке есть. </a:t>
            </a:r>
            <a:br>
              <a:rPr lang="ru-RU" sz="2400" dirty="0" smtClean="0"/>
            </a:br>
            <a:r>
              <a:rPr lang="ru-RU" sz="2400" dirty="0" smtClean="0"/>
              <a:t>Белки фыркнули сердито, </a:t>
            </a:r>
            <a:br>
              <a:rPr lang="ru-RU" sz="2400" dirty="0" smtClean="0"/>
            </a:br>
            <a:r>
              <a:rPr lang="ru-RU" sz="2400" dirty="0" smtClean="0"/>
              <a:t>Неприятно стало им, </a:t>
            </a:r>
            <a:br>
              <a:rPr lang="ru-RU" sz="2400" dirty="0" smtClean="0"/>
            </a:br>
            <a:r>
              <a:rPr lang="ru-RU" sz="2400" dirty="0" smtClean="0"/>
              <a:t>Вы же, взвесив все, найдите, </a:t>
            </a:r>
            <a:br>
              <a:rPr lang="ru-RU" sz="2400" dirty="0" smtClean="0"/>
            </a:br>
            <a:r>
              <a:rPr lang="ru-RU" sz="2400" dirty="0" smtClean="0"/>
              <a:t>Кто был первым, кто вторым?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979A7-1BE0-477C-8D81-A6311724AE78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57155-65DD-4401-9217-2A9D7582C2E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Ответ: 1 был заяц ,  2 был лось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Поскольку каждая белка допустила по одной ошибке, то ошибка первой белки, в том, что вместо лося она назвала лису.</a:t>
            </a:r>
          </a:p>
          <a:p>
            <a:pPr>
              <a:buNone/>
            </a:pPr>
            <a:r>
              <a:rPr lang="ru-RU" dirty="0" smtClean="0"/>
              <a:t>Ошибка  второй белки в том, что она перепутала места победителей.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400" dirty="0" smtClean="0"/>
              <a:t>Рыбаки поймали 19 рыбин массой 100г, 200г,300г,…1800г,1900г. Можно ли весь улов поделить поровну между 10 рыбаками? Если можно, то как? Если нет, то почему?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</a:t>
            </a:r>
            <a:r>
              <a:rPr lang="en-US" dirty="0" smtClean="0"/>
              <a:t>1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Обезьянок резвых стая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Всласть поевши, развлекалась.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Их в квадрате часть восьмая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На поляне забавлялась. 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А двенадцать по лианам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Стали прыгать, повисая: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Сколько ж было обезьянок,</a:t>
            </a:r>
            <a:b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</a:rPr>
              <a:t>Ты скажи мне в этой стае?</a:t>
            </a:r>
            <a:endParaRPr lang="ru-RU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6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557822" cy="149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96952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</a:t>
            </a:r>
            <a:r>
              <a:rPr lang="en-US" dirty="0" smtClean="0"/>
              <a:t>48 </a:t>
            </a:r>
            <a:r>
              <a:rPr lang="ru-RU" dirty="0" smtClean="0"/>
              <a:t>или </a:t>
            </a:r>
            <a:r>
              <a:rPr lang="en-US" dirty="0" smtClean="0"/>
              <a:t>16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1196752"/>
            <a:ext cx="2817635" cy="1533125"/>
          </a:xfrm>
          <a:noFill/>
          <a:ln/>
        </p:spPr>
      </p:pic>
      <p:pic>
        <p:nvPicPr>
          <p:cNvPr id="7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581128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780928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97152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429000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93096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84984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C:\Documents and Settings\Admin\Мои документы\Мои рисунки\gallery_2_118_13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97152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Установите  стакан с водой на столе так,</a:t>
            </a:r>
            <a:r>
              <a:rPr lang="en-US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  </a:t>
            </a:r>
            <a:r>
              <a:rPr lang="ru-RU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чтобы он </a:t>
            </a:r>
            <a:r>
              <a:rPr lang="en-US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 </a:t>
            </a:r>
            <a:r>
              <a:rPr lang="ru-RU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был приподнят </a:t>
            </a:r>
            <a:r>
              <a:rPr lang="en-US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 </a:t>
            </a:r>
            <a:r>
              <a:rPr lang="ru-RU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над столом ровно на 1 см.</a:t>
            </a:r>
          </a:p>
          <a:p>
            <a:r>
              <a:rPr lang="ru-RU" b="1" dirty="0" smtClean="0">
                <a:solidFill>
                  <a:srgbClr val="993300"/>
                </a:solidFill>
                <a:latin typeface="Century" pitchFamily="18" charset="0"/>
                <a:ea typeface="Times New Roman" pitchFamily="18" charset="0"/>
              </a:rPr>
              <a:t>На столе каждой команды  имеется  стакан с водой, чистый листок бумаги, вырванный из школьной тетради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latin typeface="Century" pitchFamily="18" charset="0"/>
              </a:rPr>
              <a:t/>
            </a:r>
            <a:br>
              <a:rPr lang="ru-RU" sz="3200" b="1" u="sng" dirty="0" smtClean="0">
                <a:latin typeface="Century" pitchFamily="18" charset="0"/>
              </a:rPr>
            </a:br>
            <a:r>
              <a:rPr lang="ru-RU" sz="3200" b="1" u="sng" dirty="0" smtClean="0">
                <a:latin typeface="Century" pitchFamily="18" charset="0"/>
              </a:rPr>
              <a:t/>
            </a:r>
            <a:br>
              <a:rPr lang="ru-RU" sz="3200" b="1" u="sng" dirty="0" smtClean="0">
                <a:latin typeface="Century" pitchFamily="18" charset="0"/>
              </a:rPr>
            </a:br>
            <a:r>
              <a:rPr lang="ru-RU" sz="3200" b="1" u="sng" dirty="0" smtClean="0">
                <a:latin typeface="Century" pitchFamily="18" charset="0"/>
              </a:rPr>
              <a:t>Возможные варианты решения </a:t>
            </a:r>
            <a:r>
              <a:rPr lang="ru-RU" b="1" u="sng" dirty="0" smtClean="0">
                <a:solidFill>
                  <a:srgbClr val="993300"/>
                </a:solidFill>
                <a:latin typeface="Century" pitchFamily="18" charset="0"/>
              </a:rPr>
              <a:t/>
            </a:r>
            <a:br>
              <a:rPr lang="ru-RU" b="1" u="sng" dirty="0" smtClean="0">
                <a:solidFill>
                  <a:srgbClr val="993300"/>
                </a:solidFill>
                <a:latin typeface="Century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Century" pitchFamily="18" charset="0"/>
              </a:rPr>
              <a:t>1) листок сгибают гармошкой, величина загибов 2 клеточки</a:t>
            </a:r>
            <a:r>
              <a:rPr lang="en-US" sz="2400" b="1" dirty="0" smtClean="0">
                <a:latin typeface="Century" pitchFamily="18" charset="0"/>
              </a:rPr>
              <a:t> –</a:t>
            </a:r>
            <a:r>
              <a:rPr lang="ru-RU" sz="2400" b="1" dirty="0" smtClean="0">
                <a:latin typeface="Century" pitchFamily="18" charset="0"/>
              </a:rPr>
              <a:t>1 см</a:t>
            </a:r>
          </a:p>
          <a:p>
            <a:endParaRPr lang="ru-RU" sz="2400" b="1" dirty="0" smtClean="0">
              <a:latin typeface="Century" pitchFamily="18" charset="0"/>
            </a:endParaRPr>
          </a:p>
          <a:p>
            <a:r>
              <a:rPr lang="ru-RU" sz="2400" b="1" dirty="0" smtClean="0">
                <a:latin typeface="Century" pitchFamily="18" charset="0"/>
              </a:rPr>
              <a:t>2) от листа аккуратно обрывается полоска шириной 2 клеточки</a:t>
            </a:r>
            <a:r>
              <a:rPr lang="en-US" sz="2400" b="1" dirty="0" smtClean="0">
                <a:latin typeface="Century" pitchFamily="18" charset="0"/>
              </a:rPr>
              <a:t> </a:t>
            </a:r>
            <a:r>
              <a:rPr lang="ru-RU" sz="2400" b="1" dirty="0" smtClean="0">
                <a:latin typeface="Century" pitchFamily="18" charset="0"/>
              </a:rPr>
              <a:t>–1 см. Ее скручивают в рулончик. Три рулончика – являются подставкой стакана </a:t>
            </a:r>
            <a:r>
              <a:rPr lang="ru-RU" sz="2400" b="1" smtClean="0">
                <a:latin typeface="Century" pitchFamily="18" charset="0"/>
              </a:rPr>
              <a:t>с водой</a:t>
            </a:r>
          </a:p>
          <a:p>
            <a:pPr>
              <a:buNone/>
            </a:pPr>
            <a:endParaRPr lang="ru-RU" sz="2400" b="1" dirty="0" smtClean="0">
              <a:latin typeface="Century" pitchFamily="18" charset="0"/>
            </a:endParaRPr>
          </a:p>
          <a:p>
            <a:pPr lvl="0"/>
            <a:r>
              <a:rPr lang="ru-RU" sz="2400" b="1" dirty="0" smtClean="0">
                <a:latin typeface="Century" pitchFamily="18" charset="0"/>
                <a:ea typeface="Times New Roman" pitchFamily="18" charset="0"/>
                <a:cs typeface="Arial" pitchFamily="34" charset="0"/>
              </a:rPr>
              <a:t>3) от листа аккуратно обрывается полоска шириной 2 клеточки –1 см. Из полоски получаем кольцо. На кольцо ставим стакан. Для устойчивости диаметр кольца подбирают экспериментально</a:t>
            </a:r>
            <a:endParaRPr lang="ru-RU" sz="2400" b="1" dirty="0" smtClean="0">
              <a:latin typeface="Bookman Old Style" pitchFamily="18" charset="0"/>
            </a:endParaRP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можно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Рыбу можно поделить на 10 рыбаков следующим образом: </a:t>
            </a:r>
          </a:p>
          <a:p>
            <a:r>
              <a:rPr lang="ru-RU" dirty="0" smtClean="0"/>
              <a:t>Первому рыбаку - 1900г; </a:t>
            </a:r>
          </a:p>
          <a:p>
            <a:r>
              <a:rPr lang="ru-RU" dirty="0" smtClean="0"/>
              <a:t>Второму рыбаку  - 100 г и 1800 г;</a:t>
            </a:r>
          </a:p>
          <a:p>
            <a:r>
              <a:rPr lang="ru-RU" dirty="0" smtClean="0"/>
              <a:t>Третьему рыбаку -200г и 1700г;</a:t>
            </a:r>
          </a:p>
          <a:p>
            <a:r>
              <a:rPr lang="ru-RU" dirty="0" smtClean="0"/>
              <a:t>…; </a:t>
            </a:r>
          </a:p>
          <a:p>
            <a:r>
              <a:rPr lang="ru-RU" dirty="0" smtClean="0"/>
              <a:t>Десятому рыбаку -900 г и 1000 г.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400" dirty="0" smtClean="0"/>
              <a:t>Средний возраст 11 игроков футбольной команды 22 года. Когда одного игрока удалили с поля, то средний возраст оставшихся игроков составил 21 год. Сколько лет удаленному игроку?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Ответ:32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    Сумма возрастов была равна</a:t>
            </a:r>
          </a:p>
          <a:p>
            <a:pPr>
              <a:buNone/>
            </a:pPr>
            <a:r>
              <a:rPr lang="ru-RU" sz="4400" dirty="0" smtClean="0"/>
              <a:t>  11 • 22 = 242, а после удаления стала 10 • 21 = 210. Значит, возраст удаленного футболиста 242-210=32 года.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Было 9 листов бумаги. Некоторые из них разрезали на 3 части. Всего стало 15 листов. Сколько листов бумаги разрезали? 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 </a:t>
            </a:r>
            <a:r>
              <a:rPr lang="ru-RU" sz="3600" dirty="0" smtClean="0"/>
              <a:t>При разрезании каждого листа на 3 части число листов увеличивается на 2. Добавилось: 15 – 9 = 6 листов. </a:t>
            </a:r>
          </a:p>
          <a:p>
            <a:pPr>
              <a:buNone/>
            </a:pPr>
            <a:r>
              <a:rPr lang="ru-RU" sz="3600" dirty="0" smtClean="0"/>
              <a:t>   Значит, 6 : 2 = 3 листа бумаги разрезали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7707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07707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085184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515719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07707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15719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407707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515719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515719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7744" y="5373216"/>
            <a:ext cx="1872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7744" y="5733256"/>
            <a:ext cx="1872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627784" y="5157192"/>
            <a:ext cx="50405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491880" y="5157192"/>
            <a:ext cx="2964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      Вычеркните в числе 4000538 пять цифр так, чтобы оставшееся число стало наибольшим.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Ответ:58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4000538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2093-3314-40AE-B56C-B7B88CAE6C2C}" type="datetime1">
              <a:rPr lang="ru-RU" smtClean="0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56E-A218-4E85-8817-A459302B4BC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347864" y="1916832"/>
            <a:ext cx="1296144" cy="4320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076056" y="1916832"/>
            <a:ext cx="504056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математика - 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- 21</Template>
  <TotalTime>1364</TotalTime>
  <Words>662</Words>
  <Application>Microsoft Office PowerPoint</Application>
  <PresentationFormat>Экран (4:3)</PresentationFormat>
  <Paragraphs>126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математика - 21</vt:lpstr>
      <vt:lpstr>Математическая  игра</vt:lpstr>
      <vt:lpstr>Вопрос №1</vt:lpstr>
      <vt:lpstr>Ответ: можно</vt:lpstr>
      <vt:lpstr>Вопрос №2</vt:lpstr>
      <vt:lpstr>Ответ:32 года</vt:lpstr>
      <vt:lpstr>Вопрос №3</vt:lpstr>
      <vt:lpstr>Ответ:3</vt:lpstr>
      <vt:lpstr>Вопрос №4</vt:lpstr>
      <vt:lpstr> Ответ:58 </vt:lpstr>
      <vt:lpstr>Вопрос №5</vt:lpstr>
      <vt:lpstr>Ответ:  Вере – 5 лет, Боре – 8 лет, Ане – 13 лет, Гале – 15 лет. </vt:lpstr>
      <vt:lpstr>Вопрос №6</vt:lpstr>
      <vt:lpstr>  Ответ:  45, 454. </vt:lpstr>
      <vt:lpstr>Вопрос №7</vt:lpstr>
      <vt:lpstr> Ответ: Мальчик сможет доехать до второго этажа </vt:lpstr>
      <vt:lpstr>Вопрос №8</vt:lpstr>
      <vt:lpstr>Ответ: 2 ягненка</vt:lpstr>
      <vt:lpstr>Вопрос №9</vt:lpstr>
      <vt:lpstr> Ответ: 1 был заяц ,  2 был лось </vt:lpstr>
      <vt:lpstr>Вопрос №10</vt:lpstr>
      <vt:lpstr>Ответ: 48 или 16</vt:lpstr>
      <vt:lpstr>Задание №11</vt:lpstr>
      <vt:lpstr>  Возможные варианты решения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44</cp:revision>
  <dcterms:created xsi:type="dcterms:W3CDTF">2010-10-10T04:10:05Z</dcterms:created>
  <dcterms:modified xsi:type="dcterms:W3CDTF">2014-12-11T12:45:30Z</dcterms:modified>
</cp:coreProperties>
</file>