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34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КОНКУРС Р.яз. Лит-ра\pril1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111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админ\Desktop\КОНКУРС Р.яз. Лит-ра\pril1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90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админ\Desktop\КОНКУРС Р.яз. Лит-ра\pril1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3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админ\Desktop\КОНКУРС Р.яз. Лит-ра\pril1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964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\Desktop\КОНКУРС Р.яз. Лит-ра\pril1\Слай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3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дмин\Desktop\КОНКУРС Р.яз. Лит-ра\pril1\Слайд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34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дмин\Desktop\КОНКУРС Р.яз. Лит-ра\pril1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16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дмин\Desktop\КОНКУРС Р.яз. Лит-ра\pril1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25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админ\Desktop\КОНКУРС Р.яз. Лит-ра\pril1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58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дмин\Desktop\КОНКУРС Р.яз. Лит-ра\pril1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0984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админ\Desktop\КОНКУРС Р.яз. Лит-ра\pril1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226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дмин\Desktop\КОНКУРС Р.яз. Лит-ра\pril1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0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2</cp:revision>
  <dcterms:created xsi:type="dcterms:W3CDTF">2015-01-15T08:16:49Z</dcterms:created>
  <dcterms:modified xsi:type="dcterms:W3CDTF">2015-01-15T08:42:18Z</dcterms:modified>
</cp:coreProperties>
</file>