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67" r:id="rId2"/>
    <p:sldId id="268" r:id="rId3"/>
    <p:sldId id="269" r:id="rId4"/>
    <p:sldId id="270" r:id="rId5"/>
    <p:sldId id="271" r:id="rId6"/>
    <p:sldId id="266" r:id="rId7"/>
    <p:sldId id="272" r:id="rId8"/>
    <p:sldId id="257" r:id="rId9"/>
    <p:sldId id="259" r:id="rId10"/>
    <p:sldId id="260" r:id="rId11"/>
    <p:sldId id="261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42" autoAdjust="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0021F-291D-494A-B6C9-43B1F4E83AB6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37E8C-132D-4591-ACAA-22BDEDA7CD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37E8C-132D-4591-ACAA-22BDEDA7CDD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F4F6D0-ADC0-454F-89C2-32A83282B37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461CF84-6056-42E4-B54A-BF72ED7D77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571612"/>
            <a:ext cx="513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 ШЭЖЭРЭ «Я ветка в кроне рода моего»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643050"/>
            <a:ext cx="6786610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научит гвоздь забить,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Даст машину порулить,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подскажет, как быть смелым.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вы знаете, ребята,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наш любимый …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3" y="1428736"/>
            <a:ext cx="6500858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милее всех на свете?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Кого любят очень дети?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вопрос отвечу прямо: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Всех милее – наша …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36947">
            <a:off x="761845" y="1591992"/>
            <a:ext cx="7286677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у мамы не один,</a:t>
            </a:r>
          </a:p>
          <a:p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неё ещё есть сын.</a:t>
            </a:r>
          </a:p>
          <a:p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 ним я маловат,</a:t>
            </a:r>
          </a:p>
          <a:p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меня он – старший …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5" y="1571612"/>
            <a:ext cx="7215238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 с папой говорят,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теперь я – старший брат.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за куколка в коляске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Плачет? Видимо, от тряски.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ванной ползунков гора!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Брату кто она? …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3" y="1357298"/>
            <a:ext cx="7215238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lumMod val="75000"/>
                <a:alpha val="6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весёлый карапузик – 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Шустро ползает на пузе?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Удивительный мальчишка –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младший мой …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857232"/>
            <a:ext cx="96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100010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785926"/>
            <a:ext cx="37650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Пословицы, поговорки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Отец для ребёнка – колчан золотой.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Мать для ребёнка – золотые крылья.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Отца нет – и друзей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Радость ребёнка – радость матери.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Баба, бабушка – золотая сударушка!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бы дедуся, никого не боюсь,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Дед – щиток, кулак – молоток!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1643050"/>
            <a:ext cx="44513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дружба велика, будет Родина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дружной семье и в холод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без детей, что цветок без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согласно, так идёт дело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 согревает не печь, а любовь и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кого есть бабушка и дед, тот не ведает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имя славит человека, а человек …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001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Тотем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первопредок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рода, священное животное, от которого произошел род.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Оран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клич. Он выкрикивался во время боя, чтобы отличить своих от чужих, чтобы вдохновить друг друга перед боем или же выразить радость победы.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Тамга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знак, печать рода.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Лужила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определения собственности, границ рода, ставилась вместо подписи в документах.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7572428" cy="5078313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СЛОВО КАЖДЫЙ ЗНАЕТ,</a:t>
            </a:r>
          </a:p>
          <a:p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ЧТО НЕ ПРОМЕНЯЕТ!</a:t>
            </a:r>
          </a:p>
          <a:p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ЦИФРЕ «СЕМЬ» ДОБАВЛЮ «Я»-</a:t>
            </a:r>
          </a:p>
          <a:p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ПОЛУЧИТСЯ? …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1571612"/>
            <a:ext cx="6003310" cy="378565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всю жизнь работал,</a:t>
            </a:r>
          </a:p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Окружал заботой</a:t>
            </a:r>
          </a:p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Внуков, бабушку, детей,</a:t>
            </a:r>
          </a:p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Уважал простых людей?</a:t>
            </a:r>
          </a:p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пенсии уж много лет</a:t>
            </a:r>
          </a:p>
          <a:p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Нестареющий наш …</a:t>
            </a:r>
            <a:endParaRPr lang="ru-RU" sz="4000" b="1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571612"/>
            <a:ext cx="6076343" cy="280076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Кто любить не устаёт,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Пироги для нас печёт,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Вкусные оладушки?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Это наша …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110</TotalTime>
  <Words>379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Татлы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ЭВМ</dc:creator>
  <cp:lastModifiedBy>ЭВМ</cp:lastModifiedBy>
  <cp:revision>13</cp:revision>
  <dcterms:created xsi:type="dcterms:W3CDTF">2014-11-20T08:33:35Z</dcterms:created>
  <dcterms:modified xsi:type="dcterms:W3CDTF">2014-11-24T18:35:47Z</dcterms:modified>
</cp:coreProperties>
</file>