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Компьютерная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зависимость подростков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54248"/>
            <a:ext cx="3751312" cy="239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26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Как предотвратить развитие компьютерной зависимости у 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следует  формировать  установку  восприятия  компьютера  как  инструмента  для  работы,  а  не  как источника получения удовольствия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наслаждения,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предлагать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выполнять школьные домашние задания с использованием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нельзя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  компьютер  в  качестве  поощрения  или  наказания,  тем  самым эмоционально привязывая ребенка к машине.</a:t>
            </a:r>
          </a:p>
        </p:txBody>
      </p:sp>
    </p:spTree>
    <p:extLst>
      <p:ext uri="{BB962C8B-B14F-4D97-AF65-F5344CB8AC3E}">
        <p14:creationId xmlns:p14="http://schemas.microsoft.com/office/powerpoint/2010/main" val="39683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Основной группой риска для развития компьютерной зависимости являются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подростки в возрасте от 10 до 18 лет.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Этому способствуют: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широкое распространение домашних компьютеров,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подключения к интернету, компьютеризация школьных программ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большое количество игровых компьютерных клубов. </a:t>
            </a:r>
          </a:p>
        </p:txBody>
      </p:sp>
    </p:spTree>
    <p:extLst>
      <p:ext uri="{BB962C8B-B14F-4D97-AF65-F5344CB8AC3E}">
        <p14:creationId xmlns:p14="http://schemas.microsoft.com/office/powerpoint/2010/main" val="21620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426170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Негативные последствия многочасового нахождения за компьютером: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8034096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зрения,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иммунитета,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боли, усталость,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бессонница,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нагрузку на позвоночник, что вызывает частые боли в пояснице и проблемы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осанкой,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туннельный синдром (нарушение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проявляющееся болью в запястье и возникающее от неудобных условий работы с клавиатурой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мышью),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зависимость.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26443"/>
            <a:ext cx="236537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129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Признаки компьютерной зависимости: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9356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когда родители просят отвлечься от игры на компьютере, ребенок демонстрирует острый эмоциональный протест, раздражается при вынужденном отвлечении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ребенок не может спланировать окончание игры на компьютере;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постоянно просит деньги для обновления программного обеспечения компьютера и приобретения новых игр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ребенок забывает о домашних делах и приготовлении уроков;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0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Признаки компьютерной зависимости: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604867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сбивается режим дня, режим питания и сна, он перестает заботиться о собственном здоровье;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постоянно поддерживать себя в бодрствующем состоянии, ребенок начинает злоупотреблять кофе и другими энергетическими напитками;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пищи происходит без отрыва от игры на компьютере;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ограничение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общения постоянным обсуждением компьютерной тематики с окружающими;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1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Признаки компьютерной зависимости: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нетерпение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предвкушение и продумывание заранее своего возвращения к компьютеру.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 проводить ночи за компьютером;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 прогуливать школу для того, чтобы поиграть за компьютером;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только ребенок возвращается домой, то сразу направляется к компьютеру;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находиться в раздраженном, агрессивном состоянии, не знает, чем заняться, если компьютер сломался;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шантажирует, угрожает, если ему запрещают играть на компьютере.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7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Как предотвратить развитие компьютерной зависимости у </a:t>
            </a: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детей: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29356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и помочь ему разобраться с возникшими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проблемами,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неправильно критиковать ребенка, проводящего слишком много времени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компьютером, нужно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постараться понять его и в какой-то мере разделить его интерес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компьютеру,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ограничивать детей в их действиях (например, запрещать те или иные игры), а объяснять, почему то или иное занятие или увлечение для него не желательно. </a:t>
            </a:r>
          </a:p>
        </p:txBody>
      </p:sp>
    </p:spTree>
    <p:extLst>
      <p:ext uri="{BB962C8B-B14F-4D97-AF65-F5344CB8AC3E}">
        <p14:creationId xmlns:p14="http://schemas.microsoft.com/office/powerpoint/2010/main" val="12288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Как предотвратить развитие компьютерной зависимости у 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93568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оговаривать время провождения ребенка за компьютером и точно придерживаться этих рамок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подростка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2 часов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категорически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запрещается играть в компьютерные игры перед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сном,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прививать ребенку к активным играм и физическим упражнениям, </a:t>
            </a:r>
          </a:p>
        </p:txBody>
      </p:sp>
    </p:spTree>
    <p:extLst>
      <p:ext uri="{BB962C8B-B14F-4D97-AF65-F5344CB8AC3E}">
        <p14:creationId xmlns:p14="http://schemas.microsoft.com/office/powerpoint/2010/main" val="22071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106104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Как предотвратить развитие компьютерной зависимости у 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509592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следить, чтобы игра на компьютере не подменяла реальное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общение,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возможности ненавязчиво общайтесь с ним во время “путешествия в сети”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приучите показывать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вам все, что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причиняет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какие-либо неудобства при общении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Интеренете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или вызывает сомнения,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страх,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объясните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что: </a:t>
            </a:r>
          </a:p>
          <a:p>
            <a:pPr marL="82296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нельзя оставлять людям из Интернета свой домашний адрес, номер телефона, школы. </a:t>
            </a:r>
          </a:p>
          <a:p>
            <a:pPr marL="82296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нельзя встречаться с новыми друзьями, не сообщив взрослым. </a:t>
            </a:r>
          </a:p>
          <a:p>
            <a:pPr marL="82296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нужно покинуть чат, если беседа принимает угрожающий характер.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6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511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PowerPoint</vt:lpstr>
      <vt:lpstr>Основной группой риска для развития компьютерной зависимости являются подростки в возрасте от 10 до 18 лет. </vt:lpstr>
      <vt:lpstr>Негативные последствия многочасового нахождения за компьютером:</vt:lpstr>
      <vt:lpstr>Признаки компьютерной зависимости: </vt:lpstr>
      <vt:lpstr>Признаки компьютерной зависимости: </vt:lpstr>
      <vt:lpstr>Признаки компьютерной зависимости: </vt:lpstr>
      <vt:lpstr>Как предотвратить развитие компьютерной зависимости у детей:</vt:lpstr>
      <vt:lpstr>Как предотвратить развитие компьютерной зависимости у детей:</vt:lpstr>
      <vt:lpstr>Как предотвратить развитие компьютерной зависимости у детей:</vt:lpstr>
      <vt:lpstr>Как предотвратить развитие компьютерной зависимости у детей: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Class32</dc:creator>
  <cp:lastModifiedBy>Class32</cp:lastModifiedBy>
  <cp:revision>5</cp:revision>
  <dcterms:created xsi:type="dcterms:W3CDTF">2013-03-21T10:01:00Z</dcterms:created>
  <dcterms:modified xsi:type="dcterms:W3CDTF">2013-03-21T10:42:25Z</dcterms:modified>
</cp:coreProperties>
</file>