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0" r:id="rId2"/>
    <p:sldId id="275" r:id="rId3"/>
    <p:sldId id="262" r:id="rId4"/>
    <p:sldId id="266" r:id="rId5"/>
    <p:sldId id="280" r:id="rId6"/>
    <p:sldId id="281" r:id="rId7"/>
    <p:sldId id="282" r:id="rId8"/>
    <p:sldId id="283" r:id="rId9"/>
    <p:sldId id="267" r:id="rId10"/>
    <p:sldId id="268" r:id="rId11"/>
    <p:sldId id="269" r:id="rId12"/>
    <p:sldId id="277" r:id="rId13"/>
    <p:sldId id="270" r:id="rId14"/>
    <p:sldId id="271" r:id="rId15"/>
    <p:sldId id="278" r:id="rId16"/>
    <p:sldId id="279" r:id="rId17"/>
    <p:sldId id="289" r:id="rId18"/>
    <p:sldId id="273" r:id="rId19"/>
    <p:sldId id="272" r:id="rId20"/>
    <p:sldId id="274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0000FF"/>
    <a:srgbClr val="009900"/>
    <a:srgbClr val="CC0066"/>
    <a:srgbClr val="990000"/>
    <a:srgbClr val="FF9999"/>
    <a:srgbClr val="CC3300"/>
    <a:srgbClr val="A50021"/>
    <a:srgbClr val="0099CC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92E103-ECE4-4B7B-8F7D-C02D96BDFFDE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CDC7EE-2295-4E37-B872-69D49A5789E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174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27F5E2-8E97-4566-AEC9-262F41615208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A0FF63-1FF8-4A6A-9EAF-15A030CE2901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FFCF23-4294-4BA9-9328-67DF80A060C0}" type="slidenum">
              <a:rPr lang="ru-RU" smtClean="0"/>
              <a:pPr/>
              <a:t>17</a:t>
            </a:fld>
            <a:endParaRPr lang="ru-RU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B073-40A5-45AB-8F2E-C4E69AF26CD7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5C7C-432F-4605-95B3-BDEF1BECA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B073-40A5-45AB-8F2E-C4E69AF26CD7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5C7C-432F-4605-95B3-BDEF1BECA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B073-40A5-45AB-8F2E-C4E69AF26CD7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5C7C-432F-4605-95B3-BDEF1BECA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B073-40A5-45AB-8F2E-C4E69AF26CD7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5C7C-432F-4605-95B3-BDEF1BECA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B073-40A5-45AB-8F2E-C4E69AF26CD7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5C7C-432F-4605-95B3-BDEF1BECA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B073-40A5-45AB-8F2E-C4E69AF26CD7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5C7C-432F-4605-95B3-BDEF1BECA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B073-40A5-45AB-8F2E-C4E69AF26CD7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5C7C-432F-4605-95B3-BDEF1BECA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B073-40A5-45AB-8F2E-C4E69AF26CD7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5C7C-432F-4605-95B3-BDEF1BECA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B073-40A5-45AB-8F2E-C4E69AF26CD7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5C7C-432F-4605-95B3-BDEF1BECA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B073-40A5-45AB-8F2E-C4E69AF26CD7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5C7C-432F-4605-95B3-BDEF1BECA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11B073-40A5-45AB-8F2E-C4E69AF26CD7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B5C7C-432F-4605-95B3-BDEF1BECA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1B073-40A5-45AB-8F2E-C4E69AF26CD7}" type="datetimeFigureOut">
              <a:rPr lang="ru-RU" smtClean="0"/>
              <a:pPr/>
              <a:t>28.03.2010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B5C7C-432F-4605-95B3-BDEF1BECA5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225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ru-RU" sz="4000" b="1" dirty="0" err="1" smtClean="0">
                <a:solidFill>
                  <a:srgbClr val="990000"/>
                </a:solidFill>
                <a:latin typeface="Times Cyr Bash Normal" pitchFamily="34" charset="0"/>
              </a:rPr>
              <a:t>телде</a:t>
            </a:r>
            <a:r>
              <a:rPr lang="ru-RU" sz="4000" b="1" dirty="0" smtClean="0">
                <a:solidFill>
                  <a:srgbClr val="990000"/>
                </a:solidFill>
                <a:latin typeface="Times Cyr Bash Normal" pitchFamily="34" charset="0"/>
              </a:rPr>
              <a:t> </a:t>
            </a:r>
            <a:r>
              <a:rPr lang="ru-RU" sz="4000" b="1" dirty="0" err="1" smtClean="0">
                <a:solidFill>
                  <a:srgbClr val="990000"/>
                </a:solidFill>
                <a:latin typeface="Times Cyr Bash Normal" pitchFamily="34" charset="0"/>
              </a:rPr>
              <a:t>шартлатыу</a:t>
            </a:r>
            <a:r>
              <a:rPr lang="ru-RU" sz="4000" b="1" dirty="0" smtClean="0">
                <a:solidFill>
                  <a:srgbClr val="990000"/>
                </a:solidFill>
                <a:latin typeface="Times Cyr Bash Normal" pitchFamily="34" charset="0"/>
              </a:rPr>
              <a:t> </a:t>
            </a:r>
            <a:r>
              <a:rPr lang="ru-RU" sz="40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4000" b="1" dirty="0" smtClean="0">
                <a:solidFill>
                  <a:srgbClr val="990000"/>
                </a:solidFill>
                <a:latin typeface="Times Cyr Bash Normal" pitchFamily="34" charset="0"/>
              </a:rPr>
              <a:t>цоканье</a:t>
            </a:r>
            <a:r>
              <a:rPr lang="ru-RU" sz="4000" b="1" dirty="0" smtClean="0">
                <a:solidFill>
                  <a:srgbClr val="99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sz="4000" b="1" dirty="0" smtClean="0">
                <a:solidFill>
                  <a:srgbClr val="990000"/>
                </a:solidFill>
                <a:latin typeface="Times Cyr Bash Normal" pitchFamily="34" charset="0"/>
              </a:rPr>
              <a:t>+</a:t>
            </a:r>
          </a:p>
          <a:p>
            <a:pPr>
              <a:buFontTx/>
              <a:buChar char="-"/>
            </a:pPr>
            <a:r>
              <a:rPr lang="ru-RU" sz="4000" b="1" dirty="0" smtClean="0">
                <a:solidFill>
                  <a:srgbClr val="990000"/>
                </a:solidFill>
                <a:latin typeface="Times Cyr Bash Normal" pitchFamily="34" charset="0"/>
              </a:rPr>
              <a:t> </a:t>
            </a:r>
            <a:r>
              <a:rPr lang="ru-RU" sz="4000" b="1" dirty="0" err="1" smtClean="0">
                <a:solidFill>
                  <a:srgbClr val="990000"/>
                </a:solidFill>
                <a:latin typeface="Times Cyr Bash Normal" pitchFamily="34" charset="0"/>
              </a:rPr>
              <a:t>телде</a:t>
            </a:r>
            <a:r>
              <a:rPr lang="ru-RU" sz="4000" b="1" dirty="0" smtClean="0">
                <a:solidFill>
                  <a:srgbClr val="990000"/>
                </a:solidFill>
                <a:latin typeface="Times Cyr Bash Normal" pitchFamily="34" charset="0"/>
              </a:rPr>
              <a:t> у84а, 3ул4а маятник ке1ек й0р0т01+</a:t>
            </a:r>
          </a:p>
          <a:p>
            <a:pPr>
              <a:buFontTx/>
              <a:buChar char="-"/>
            </a:pPr>
            <a:r>
              <a:rPr lang="ru-RU" sz="4000" b="1" dirty="0" smtClean="0">
                <a:solidFill>
                  <a:srgbClr val="990000"/>
                </a:solidFill>
                <a:latin typeface="Times Cyr Bash Normal" pitchFamily="34" charset="0"/>
              </a:rPr>
              <a:t> ауы6 эсенд2 </a:t>
            </a:r>
            <a:r>
              <a:rPr lang="ru-RU" sz="4000" b="1" dirty="0" err="1" smtClean="0">
                <a:solidFill>
                  <a:srgbClr val="990000"/>
                </a:solidFill>
                <a:latin typeface="Times Cyr Bash Normal" pitchFamily="34" charset="0"/>
              </a:rPr>
              <a:t>_туп</a:t>
            </a:r>
            <a:r>
              <a:rPr lang="ru-RU" sz="4000" b="1" dirty="0" smtClean="0">
                <a:solidFill>
                  <a:srgbClr val="990000"/>
                </a:solidFill>
                <a:latin typeface="Times Cyr Bash Normal" pitchFamily="34" charset="0"/>
              </a:rPr>
              <a:t> </a:t>
            </a:r>
            <a:r>
              <a:rPr lang="ru-RU" sz="4000" b="1" dirty="0" err="1" smtClean="0">
                <a:solidFill>
                  <a:srgbClr val="990000"/>
                </a:solidFill>
                <a:latin typeface="Times Cyr Bash Normal" pitchFamily="34" charset="0"/>
              </a:rPr>
              <a:t>уйнатыу_+</a:t>
            </a:r>
            <a:endParaRPr lang="ru-RU" sz="4000" b="1" dirty="0" smtClean="0">
              <a:solidFill>
                <a:srgbClr val="990000"/>
              </a:solidFill>
              <a:latin typeface="Times Cyr Bash Normal" pitchFamily="34" charset="0"/>
            </a:endParaRPr>
          </a:p>
          <a:p>
            <a:pPr>
              <a:buFontTx/>
              <a:buChar char="-"/>
            </a:pPr>
            <a:r>
              <a:rPr lang="ru-RU" sz="4000" b="1" dirty="0" smtClean="0">
                <a:solidFill>
                  <a:srgbClr val="990000"/>
                </a:solidFill>
                <a:latin typeface="Times Cyr Bash Normal" pitchFamily="34" charset="0"/>
              </a:rPr>
              <a:t> </a:t>
            </a:r>
            <a:r>
              <a:rPr lang="ru-RU" sz="4000" b="1" dirty="0" err="1" smtClean="0">
                <a:solidFill>
                  <a:srgbClr val="990000"/>
                </a:solidFill>
                <a:latin typeface="Times Cyr Bash Normal" pitchFamily="34" charset="0"/>
              </a:rPr>
              <a:t>телде</a:t>
            </a:r>
            <a:r>
              <a:rPr lang="ru-RU" sz="4000" b="1" dirty="0" smtClean="0">
                <a:solidFill>
                  <a:srgbClr val="990000"/>
                </a:solidFill>
                <a:latin typeface="Times Cyr Bash Normal" pitchFamily="34" charset="0"/>
              </a:rPr>
              <a:t> теш ара3ына 7уйып, </a:t>
            </a:r>
            <a:r>
              <a:rPr lang="ru-RU" sz="4000" b="1" dirty="0" err="1" smtClean="0">
                <a:solidFill>
                  <a:srgbClr val="990000"/>
                </a:solidFill>
                <a:latin typeface="Times Cyr Bash Normal" pitchFamily="34" charset="0"/>
              </a:rPr>
              <a:t>тартып</a:t>
            </a:r>
            <a:r>
              <a:rPr lang="ru-RU" sz="4000" b="1" dirty="0" smtClean="0">
                <a:solidFill>
                  <a:srgbClr val="990000"/>
                </a:solidFill>
                <a:latin typeface="Times Cyr Bash Normal" pitchFamily="34" charset="0"/>
              </a:rPr>
              <a:t> </a:t>
            </a:r>
            <a:r>
              <a:rPr lang="ru-RU" sz="4000" b="1" dirty="0" err="1" smtClean="0">
                <a:solidFill>
                  <a:srgbClr val="990000"/>
                </a:solidFill>
                <a:latin typeface="Times Cyr Bash Normal" pitchFamily="34" charset="0"/>
              </a:rPr>
              <a:t>алыу=</a:t>
            </a:r>
            <a:endParaRPr lang="ru-RU" sz="4000" b="1" dirty="0" smtClean="0">
              <a:solidFill>
                <a:srgbClr val="990000"/>
              </a:solidFill>
              <a:latin typeface="Times Cyr Bash Normal" pitchFamily="34" charset="0"/>
            </a:endParaRPr>
          </a:p>
          <a:p>
            <a:pPr>
              <a:buFontTx/>
              <a:buChar char="-"/>
            </a:pPr>
            <a:r>
              <a:rPr lang="ru-RU" sz="4000" b="1" dirty="0" smtClean="0">
                <a:solidFill>
                  <a:srgbClr val="990000"/>
                </a:solidFill>
                <a:latin typeface="Times Cyr Bash Normal" pitchFamily="34" charset="0"/>
              </a:rPr>
              <a:t> _и62н, та7та </a:t>
            </a:r>
            <a:r>
              <a:rPr lang="ru-RU" sz="4000" b="1" dirty="0" err="1" smtClean="0">
                <a:solidFill>
                  <a:srgbClr val="990000"/>
                </a:solidFill>
                <a:latin typeface="Times Cyr Bash Normal" pitchFamily="34" charset="0"/>
              </a:rPr>
              <a:t>буяу_</a:t>
            </a:r>
            <a:r>
              <a:rPr lang="ru-RU" sz="4000" b="1" dirty="0" smtClean="0">
                <a:solidFill>
                  <a:srgbClr val="990000"/>
                </a:solidFill>
                <a:latin typeface="Times Cyr Bash Normal" pitchFamily="34" charset="0"/>
              </a:rPr>
              <a:t> й24ни </a:t>
            </a:r>
            <a:r>
              <a:rPr lang="ru-RU" sz="4000" b="1" dirty="0" err="1" smtClean="0">
                <a:solidFill>
                  <a:srgbClr val="990000"/>
                </a:solidFill>
                <a:latin typeface="Times Cyr Bash Normal" pitchFamily="34" charset="0"/>
              </a:rPr>
              <a:t>телде</a:t>
            </a:r>
            <a:r>
              <a:rPr lang="ru-RU" sz="4000" b="1" dirty="0" smtClean="0">
                <a:solidFill>
                  <a:srgbClr val="990000"/>
                </a:solidFill>
                <a:latin typeface="Times Cyr Bash Normal" pitchFamily="34" charset="0"/>
              </a:rPr>
              <a:t> ауы6 эсенд2 тешт2р </a:t>
            </a:r>
            <a:r>
              <a:rPr lang="ru-RU" sz="4000" b="1" dirty="0" err="1" smtClean="0">
                <a:solidFill>
                  <a:srgbClr val="990000"/>
                </a:solidFill>
                <a:latin typeface="Times Cyr Bash Normal" pitchFamily="34" charset="0"/>
              </a:rPr>
              <a:t>буйлап</a:t>
            </a:r>
            <a:r>
              <a:rPr lang="ru-RU" sz="4000" b="1" dirty="0" smtClean="0">
                <a:solidFill>
                  <a:srgbClr val="990000"/>
                </a:solidFill>
                <a:latin typeface="Times Cyr Bash Normal" pitchFamily="34" charset="0"/>
              </a:rPr>
              <a:t> 09т2н,</a:t>
            </a:r>
          </a:p>
          <a:p>
            <a:r>
              <a:rPr lang="ru-RU" sz="4000" b="1" dirty="0" smtClean="0">
                <a:solidFill>
                  <a:srgbClr val="990000"/>
                </a:solidFill>
                <a:latin typeface="Times Cyr Bash Normal" pitchFamily="34" charset="0"/>
              </a:rPr>
              <a:t> а9тан й0р0т01+</a:t>
            </a:r>
            <a:endParaRPr lang="ru-RU" sz="4000" b="1" dirty="0">
              <a:solidFill>
                <a:srgbClr val="990000"/>
              </a:solidFill>
              <a:latin typeface="Times Cyr Bash Norm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600" dirty="0" err="1" smtClean="0">
                <a:solidFill>
                  <a:srgbClr val="0000FF"/>
                </a:solidFill>
                <a:latin typeface="Times Cyr Bash Normal" pitchFamily="34" charset="0"/>
              </a:rPr>
              <a:t>Артикуляцион</a:t>
            </a:r>
            <a:r>
              <a:rPr lang="ru-RU" sz="6600" dirty="0" smtClean="0">
                <a:solidFill>
                  <a:srgbClr val="0000FF"/>
                </a:solidFill>
                <a:latin typeface="Times Cyr Bash Normal" pitchFamily="34" charset="0"/>
              </a:rPr>
              <a:t> к1неге1</a:t>
            </a:r>
            <a:endParaRPr lang="ru-RU" sz="66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0" y="0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К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1сереп я6ыу</a:t>
            </a:r>
            <a:r>
              <a:rPr kumimoji="0" lang="ru-RU" sz="3600" b="1" i="0" u="none" strike="noStrike" cap="none" normalizeH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-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1" i="1" u="none" strike="noStrike" cap="none" normalizeH="0" baseline="0" dirty="0" smtClean="0">
                <a:ln>
                  <a:noFill/>
                </a:ln>
                <a:solidFill>
                  <a:srgbClr val="CC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к1ре1, у7ыу, ишете1, я6ыу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CC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к1некм2л2ре </a:t>
            </a:r>
            <a:r>
              <a:rPr kumimoji="0" lang="ru-RU" sz="3600" b="0" i="0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бер</a:t>
            </a:r>
            <a:r>
              <a:rPr kumimoji="0" lang="ru-RU" sz="3600" b="0" i="0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юлы 19еш2.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0" y="1564243"/>
            <a:ext cx="9144000" cy="52937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№1662рг2 ял4ау6ар 7ушыу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99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-да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-д2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-та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-т2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-6а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-62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-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ла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-л2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да(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д2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та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т2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6а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62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ла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л2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ял4ау6арын 32м терк21ест2рен и9т2 7алырлы7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99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итеп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30йл2мд2р бир2м.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99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М292л2н,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99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?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99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уян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да,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99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тейен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д2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99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урманда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99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"с2й 62,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атай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6а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0й62.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C0066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Шкаф та, ултыр4ыс та-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CC0066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кабинетта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CC0066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CC006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Алма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FF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ла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, сей2 л2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ба7сала.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i="0" u="none" strike="noStrike" cap="none" normalizeH="0" baseline="0" dirty="0" smtClean="0">
              <a:ln>
                <a:noFill/>
              </a:ln>
              <a:solidFill>
                <a:srgbClr val="99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45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4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300"/>
                            </p:stCondLst>
                            <p:childTnLst>
                              <p:par>
                                <p:cTn id="1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45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7" grpId="0"/>
      <p:bldP spid="2457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0" y="0"/>
            <a:ext cx="9144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 м272лд2р6е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дауам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итерг2=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	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_Кем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эшл2м2й,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_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 к2р2кле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сифат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09т2п я6ыр4а=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	 …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ат7а 7амсы к2р2км2й.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 бирелг2н м272лде8 рус теленд2ге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вариантын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я6=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	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_Ете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7ат 1лс2,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бер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7ат ки9_.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 т0ш0п 7ал4ан 3166е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тап=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	_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Ата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316е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к282ш,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фатиха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, а7ыл 3.б.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 т0ш0п 7ал4ан 316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урынына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нинд2й 31р2тте 7уйыр4а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була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/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	_Т2жриб2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и8 я7шы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_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6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56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http://media5.picsearch.com/is?PVh0P2s2EkJF3GJimHpX_mO6oq2tRDnI4WGtX97Gi4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500826" y="4000504"/>
            <a:ext cx="2214578" cy="1785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5" name="Picture 4" descr="http://media1.picsearch.com/is?07zakjc_hj8KQTn9gn3lA0mNERpDNdRuViGD6oFUK6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14744" y="3857628"/>
            <a:ext cx="1581150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6" name="Picture 6" descr="http://media1.picsearch.com/is?tyj1gEknWRSG8SY1nfoyTFeaTtjoF-gHSl08H9wWqTw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3500438"/>
            <a:ext cx="1785921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7" name="Picture 8" descr="http://media2.picsearch.com/is?wIXPf0pMiRKraprJrFnNPSVb8zMEl5cVdW6FZyDwxBc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857356" y="1357298"/>
            <a:ext cx="2005012" cy="148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438" name="Picture 10" descr="http://media1.picsearch.com/is?kyOjAOi4lLdACuoAg-FvtNEki5HLayG_MLdLCICu2vw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72132" y="1500174"/>
            <a:ext cx="2286003" cy="1606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9" name="TextBox 8"/>
          <p:cNvSpPr txBox="1">
            <a:spLocks noChangeArrowheads="1"/>
          </p:cNvSpPr>
          <p:nvPr/>
        </p:nvSpPr>
        <p:spPr bwMode="auto">
          <a:xfrm>
            <a:off x="6786578" y="5929330"/>
            <a:ext cx="170912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Cyr Bash Normal" pitchFamily="34" charset="0"/>
              </a:rPr>
              <a:t>У7ытыусы</a:t>
            </a:r>
          </a:p>
        </p:txBody>
      </p:sp>
      <p:sp>
        <p:nvSpPr>
          <p:cNvPr id="18440" name="TextBox 9"/>
          <p:cNvSpPr txBox="1">
            <a:spLocks noChangeArrowheads="1"/>
          </p:cNvSpPr>
          <p:nvPr/>
        </p:nvSpPr>
        <p:spPr bwMode="auto">
          <a:xfrm>
            <a:off x="4000496" y="5857892"/>
            <a:ext cx="10390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 err="1">
                <a:latin typeface="Times Cyr Bash Normal" pitchFamily="34" charset="0"/>
              </a:rPr>
              <a:t>Табип</a:t>
            </a:r>
            <a:endParaRPr lang="ru-RU" sz="2400" b="1" dirty="0">
              <a:latin typeface="Times Cyr Bash Normal" pitchFamily="34" charset="0"/>
            </a:endParaRPr>
          </a:p>
        </p:txBody>
      </p:sp>
      <p:sp>
        <p:nvSpPr>
          <p:cNvPr id="18441" name="TextBox 10"/>
          <p:cNvSpPr txBox="1">
            <a:spLocks noChangeArrowheads="1"/>
          </p:cNvSpPr>
          <p:nvPr/>
        </p:nvSpPr>
        <p:spPr bwMode="auto">
          <a:xfrm>
            <a:off x="2214546" y="2928934"/>
            <a:ext cx="127951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Cyr Bash Normal" pitchFamily="34" charset="0"/>
              </a:rPr>
              <a:t>Шахтер</a:t>
            </a:r>
          </a:p>
        </p:txBody>
      </p:sp>
      <p:sp>
        <p:nvSpPr>
          <p:cNvPr id="18442" name="TextBox 11"/>
          <p:cNvSpPr txBox="1">
            <a:spLocks noChangeArrowheads="1"/>
          </p:cNvSpPr>
          <p:nvPr/>
        </p:nvSpPr>
        <p:spPr bwMode="auto">
          <a:xfrm>
            <a:off x="0" y="5929330"/>
            <a:ext cx="26709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Cyr Bash Normal" pitchFamily="34" charset="0"/>
              </a:rPr>
              <a:t>Ян4ын 31ндере1се</a:t>
            </a:r>
          </a:p>
        </p:txBody>
      </p:sp>
      <p:sp>
        <p:nvSpPr>
          <p:cNvPr id="18443" name="TextBox 12"/>
          <p:cNvSpPr txBox="1">
            <a:spLocks noChangeArrowheads="1"/>
          </p:cNvSpPr>
          <p:nvPr/>
        </p:nvSpPr>
        <p:spPr bwMode="auto">
          <a:xfrm>
            <a:off x="5786446" y="3286124"/>
            <a:ext cx="194636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Cyr Bash Normal" pitchFamily="34" charset="0"/>
              </a:rPr>
              <a:t>Милиционер</a:t>
            </a:r>
          </a:p>
        </p:txBody>
      </p:sp>
      <p:sp>
        <p:nvSpPr>
          <p:cNvPr id="18444" name="Rectangle 1"/>
          <p:cNvSpPr>
            <a:spLocks noChangeArrowheads="1"/>
          </p:cNvSpPr>
          <p:nvPr/>
        </p:nvSpPr>
        <p:spPr bwMode="auto">
          <a:xfrm>
            <a:off x="142875" y="142875"/>
            <a:ext cx="8715375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6600" dirty="0">
                <a:solidFill>
                  <a:srgbClr val="0000FF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Т2жриб2-и8 я7шы …</a:t>
            </a:r>
            <a:endParaRPr lang="ru-RU" sz="6600" dirty="0">
              <a:solidFill>
                <a:srgbClr val="0000FF"/>
              </a:solidFill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9144000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400" b="1" dirty="0" err="1" smtClean="0">
                <a:solidFill>
                  <a:srgbClr val="FF00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П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роектлау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технология3ыны8 </a:t>
            </a:r>
            <a:r>
              <a:rPr kumimoji="0" lang="ru-RU" sz="44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бер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т0р0</a:t>
            </a:r>
            <a:r>
              <a:rPr kumimoji="0" lang="ru-RU" sz="4400" b="1" i="0" u="none" strike="noStrike" cap="none" normalizeH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–</a:t>
            </a: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логик-м242н21и моделд2р.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500430" y="3143248"/>
            <a:ext cx="2143140" cy="107157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i="1" dirty="0" smtClean="0">
                <a:solidFill>
                  <a:srgbClr val="0000FF"/>
                </a:solidFill>
                <a:latin typeface="Times Cyr Bash Normal" pitchFamily="34" charset="0"/>
              </a:rPr>
              <a:t>)ф0</a:t>
            </a:r>
            <a:endParaRPr lang="ru-RU" sz="4000" i="1" dirty="0">
              <a:solidFill>
                <a:srgbClr val="0000FF"/>
              </a:solidFill>
              <a:latin typeface="Times Cyr Bash Normal" pitchFamily="34" charset="0"/>
            </a:endParaRPr>
          </a:p>
        </p:txBody>
      </p:sp>
      <p:cxnSp>
        <p:nvCxnSpPr>
          <p:cNvPr id="7" name="Прямая со стрелкой 6"/>
          <p:cNvCxnSpPr>
            <a:stCxn id="5" idx="0"/>
          </p:cNvCxnSpPr>
          <p:nvPr/>
        </p:nvCxnSpPr>
        <p:spPr>
          <a:xfrm rot="5400000" flipH="1" flipV="1">
            <a:off x="3946918" y="2482446"/>
            <a:ext cx="1285884" cy="357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V="1">
            <a:off x="5500694" y="2428868"/>
            <a:ext cx="1500198" cy="8713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10800000">
            <a:off x="1714480" y="2357430"/>
            <a:ext cx="1671178" cy="79987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 flipV="1">
            <a:off x="2571736" y="4071942"/>
            <a:ext cx="124255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5" idx="5"/>
          </p:cNvCxnSpPr>
          <p:nvPr/>
        </p:nvCxnSpPr>
        <p:spPr>
          <a:xfrm rot="16200000" flipH="1">
            <a:off x="5408178" y="3979426"/>
            <a:ext cx="942746" cy="10996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5" idx="4"/>
          </p:cNvCxnSpPr>
          <p:nvPr/>
        </p:nvCxnSpPr>
        <p:spPr>
          <a:xfrm rot="5400000">
            <a:off x="3929058" y="4857760"/>
            <a:ext cx="128588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571472" y="1714488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00FF"/>
                </a:solidFill>
                <a:latin typeface="Times Cyr Bash Normal" pitchFamily="34" charset="0"/>
              </a:rPr>
              <a:t>Театр6ар</a:t>
            </a:r>
            <a:endParaRPr lang="ru-RU" sz="2800" dirty="0">
              <a:solidFill>
                <a:srgbClr val="0000FF"/>
              </a:solidFill>
              <a:latin typeface="Times Cyr Bash Normal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57554" y="1428736"/>
            <a:ext cx="25003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rgbClr val="0000FF"/>
                </a:solidFill>
                <a:latin typeface="Times Cyr Bash Normal" pitchFamily="34" charset="0"/>
              </a:rPr>
              <a:t>№2йк2лд2р</a:t>
            </a:r>
            <a:endParaRPr lang="ru-RU" sz="2800" dirty="0">
              <a:solidFill>
                <a:srgbClr val="0000FF"/>
              </a:solidFill>
              <a:latin typeface="Times Cyr Bash Norm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715140" y="2143116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err="1" smtClean="0">
                <a:solidFill>
                  <a:srgbClr val="0000FF"/>
                </a:solidFill>
                <a:latin typeface="Times Cyr Bash Normal" pitchFamily="34" charset="0"/>
              </a:rPr>
              <a:t>Райондар</a:t>
            </a:r>
            <a:endParaRPr lang="ru-RU" sz="2800" dirty="0">
              <a:solidFill>
                <a:srgbClr val="0000FF"/>
              </a:solidFill>
              <a:latin typeface="Times Cyr Bash Norm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786578" y="5500702"/>
            <a:ext cx="20002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00FF"/>
                </a:solidFill>
                <a:latin typeface="Times Cyr Bash Normal" pitchFamily="34" charset="0"/>
              </a:rPr>
              <a:t>Музей6ар</a:t>
            </a:r>
            <a:endParaRPr lang="ru-RU" sz="2800" dirty="0">
              <a:solidFill>
                <a:srgbClr val="0000FF"/>
              </a:solidFill>
              <a:latin typeface="Times Cyr Bash Norm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357554" y="5929330"/>
            <a:ext cx="2857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00FF"/>
                </a:solidFill>
                <a:latin typeface="Times Cyr Bash Normal" pitchFamily="34" charset="0"/>
              </a:rPr>
              <a:t>У7ыу </a:t>
            </a:r>
            <a:r>
              <a:rPr lang="ru-RU" sz="2800" dirty="0" err="1" smtClean="0">
                <a:solidFill>
                  <a:srgbClr val="0000FF"/>
                </a:solidFill>
                <a:latin typeface="Times Cyr Bash Normal" pitchFamily="34" charset="0"/>
              </a:rPr>
              <a:t>йорттары</a:t>
            </a:r>
            <a:endParaRPr lang="ru-RU" sz="2800" dirty="0">
              <a:solidFill>
                <a:srgbClr val="0000FF"/>
              </a:solidFill>
              <a:latin typeface="Times Cyr Bash Norm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000100" y="5143512"/>
            <a:ext cx="21447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0000FF"/>
                </a:solidFill>
                <a:latin typeface="Times Cyr Bash Normal" pitchFamily="34" charset="0"/>
              </a:rPr>
              <a:t>Йыр6ар,</a:t>
            </a:r>
          </a:p>
          <a:p>
            <a:r>
              <a:rPr lang="ru-RU" sz="2800" dirty="0" smtClean="0">
                <a:solidFill>
                  <a:srgbClr val="0000FF"/>
                </a:solidFill>
                <a:latin typeface="Times Cyr Bash Normal" pitchFamily="34" charset="0"/>
              </a:rPr>
              <a:t>ши4ыр6ар</a:t>
            </a:r>
            <a:endParaRPr lang="ru-RU" sz="2800" dirty="0">
              <a:solidFill>
                <a:srgbClr val="0000FF"/>
              </a:solidFill>
              <a:latin typeface="Times Cyr Bash Normal" pitchFamily="34" charset="0"/>
            </a:endParaRPr>
          </a:p>
        </p:txBody>
      </p:sp>
      <p:sp>
        <p:nvSpPr>
          <p:cNvPr id="31" name="5-конечная звезда 30"/>
          <p:cNvSpPr/>
          <p:nvPr/>
        </p:nvSpPr>
        <p:spPr>
          <a:xfrm flipH="1" flipV="1">
            <a:off x="2857488" y="2928934"/>
            <a:ext cx="357190" cy="14287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5-конечная звезда 31"/>
          <p:cNvSpPr/>
          <p:nvPr/>
        </p:nvSpPr>
        <p:spPr>
          <a:xfrm>
            <a:off x="2214546" y="2500306"/>
            <a:ext cx="71438" cy="214314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8-конечная звезда 32"/>
          <p:cNvSpPr/>
          <p:nvPr/>
        </p:nvSpPr>
        <p:spPr>
          <a:xfrm flipH="1" flipV="1">
            <a:off x="2571736" y="4714884"/>
            <a:ext cx="188594" cy="285752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8-конечная звезда 33"/>
          <p:cNvSpPr/>
          <p:nvPr/>
        </p:nvSpPr>
        <p:spPr>
          <a:xfrm flipH="1">
            <a:off x="3143240" y="4286256"/>
            <a:ext cx="142876" cy="285751"/>
          </a:xfrm>
          <a:prstGeom prst="star8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Блок-схема: узел 36"/>
          <p:cNvSpPr/>
          <p:nvPr/>
        </p:nvSpPr>
        <p:spPr>
          <a:xfrm>
            <a:off x="5643570" y="3143248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Блок-схема: узел 37"/>
          <p:cNvSpPr/>
          <p:nvPr/>
        </p:nvSpPr>
        <p:spPr>
          <a:xfrm>
            <a:off x="6286512" y="2786058"/>
            <a:ext cx="71438" cy="117157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Блок-схема: узел 38"/>
          <p:cNvSpPr/>
          <p:nvPr/>
        </p:nvSpPr>
        <p:spPr>
          <a:xfrm>
            <a:off x="4500562" y="2714620"/>
            <a:ext cx="142877" cy="214314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Блок-схема: узел 41"/>
          <p:cNvSpPr/>
          <p:nvPr/>
        </p:nvSpPr>
        <p:spPr>
          <a:xfrm>
            <a:off x="4500562" y="2143116"/>
            <a:ext cx="214314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Блок-схема: узел 42"/>
          <p:cNvSpPr/>
          <p:nvPr/>
        </p:nvSpPr>
        <p:spPr>
          <a:xfrm>
            <a:off x="4500562" y="4500570"/>
            <a:ext cx="142876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Блок-схема: узел 43"/>
          <p:cNvSpPr/>
          <p:nvPr/>
        </p:nvSpPr>
        <p:spPr>
          <a:xfrm flipH="1">
            <a:off x="4571999" y="5357826"/>
            <a:ext cx="71438" cy="142876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Ромб 44"/>
          <p:cNvSpPr/>
          <p:nvPr/>
        </p:nvSpPr>
        <p:spPr>
          <a:xfrm flipV="1">
            <a:off x="5572132" y="4214817"/>
            <a:ext cx="142876" cy="142877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Ромб 45"/>
          <p:cNvSpPr/>
          <p:nvPr/>
        </p:nvSpPr>
        <p:spPr>
          <a:xfrm flipH="1">
            <a:off x="6072198" y="4643446"/>
            <a:ext cx="142876" cy="14287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-1" y="571480"/>
            <a:ext cx="9144001" cy="378565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cap="none" spc="50" dirty="0" smtClean="0">
                <a:ln w="11430">
                  <a:solidFill>
                    <a:srgbClr val="0070C0"/>
                  </a:solidFill>
                </a:ln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imes Cyr Bash Normal" pitchFamily="34" charset="0"/>
              </a:rPr>
              <a:t>Т2н7итле фекерл216е 19тере1 технология3ы</a:t>
            </a:r>
            <a:endParaRPr lang="ru-RU" sz="8000" b="1" cap="none" spc="50" dirty="0">
              <a:ln w="11430">
                <a:solidFill>
                  <a:srgbClr val="0070C0"/>
                </a:solidFill>
              </a:ln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Отсканировано 07.03.2010 14-0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1571612"/>
            <a:ext cx="5500726" cy="420842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85786" y="0"/>
            <a:ext cx="75724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dirty="0" smtClean="0">
                <a:ln w="38100">
                  <a:solidFill>
                    <a:srgbClr val="009900"/>
                  </a:solidFill>
                </a:ln>
                <a:solidFill>
                  <a:srgbClr val="FFFF00"/>
                </a:solidFill>
              </a:rPr>
              <a:t>КЛАСТЕР</a:t>
            </a:r>
            <a:endParaRPr lang="ru-RU" sz="5400" dirty="0">
              <a:ln w="38100">
                <a:solidFill>
                  <a:srgbClr val="009900"/>
                </a:solidFill>
              </a:ln>
              <a:solidFill>
                <a:srgbClr val="FFFF00"/>
              </a:solidFill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10800000">
            <a:off x="1928794" y="1785926"/>
            <a:ext cx="1643074" cy="1285884"/>
          </a:xfrm>
          <a:prstGeom prst="straightConnector1">
            <a:avLst/>
          </a:prstGeom>
          <a:ln w="57150">
            <a:tailEnd type="arrow"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>
            <a:endCxn id="21" idx="3"/>
          </p:cNvCxnSpPr>
          <p:nvPr/>
        </p:nvCxnSpPr>
        <p:spPr>
          <a:xfrm rot="10800000">
            <a:off x="1643042" y="3763179"/>
            <a:ext cx="1357322" cy="2459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5500694" y="3071810"/>
            <a:ext cx="2000264" cy="57150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5400000" flipH="1" flipV="1">
            <a:off x="3928264" y="2571744"/>
            <a:ext cx="1143802" cy="794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5286380" y="4572008"/>
            <a:ext cx="1785950" cy="35719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 flipV="1">
            <a:off x="1357290" y="4786322"/>
            <a:ext cx="1785950" cy="642942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57158" y="1142984"/>
            <a:ext cx="2071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FF3300"/>
                </a:solidFill>
                <a:latin typeface="Times Cyr Bash Normal" pitchFamily="34" charset="0"/>
              </a:rPr>
              <a:t>Ер</a:t>
            </a:r>
            <a:r>
              <a:rPr lang="ru-RU" sz="4000" dirty="0" smtClean="0">
                <a:solidFill>
                  <a:srgbClr val="FF3300"/>
                </a:solidFill>
                <a:latin typeface="Times Cyr Bash Normal" pitchFamily="34" charset="0"/>
              </a:rPr>
              <a:t> </a:t>
            </a:r>
            <a:r>
              <a:rPr lang="ru-RU" sz="4000" b="1" dirty="0" smtClean="0">
                <a:solidFill>
                  <a:srgbClr val="FF3300"/>
                </a:solidFill>
                <a:latin typeface="Times Cyr Bash Normal" pitchFamily="34" charset="0"/>
              </a:rPr>
              <a:t>30р2</a:t>
            </a:r>
            <a:endParaRPr lang="ru-RU" sz="4000" b="1" dirty="0">
              <a:solidFill>
                <a:srgbClr val="FF3300"/>
              </a:solidFill>
              <a:latin typeface="Times Cyr Bash Norm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86116" y="928670"/>
            <a:ext cx="2428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 smtClean="0">
                <a:solidFill>
                  <a:srgbClr val="FF0000"/>
                </a:solidFill>
              </a:rPr>
              <a:t>Йорт</a:t>
            </a:r>
            <a:r>
              <a:rPr lang="ru-RU" sz="3200" dirty="0" smtClean="0">
                <a:solidFill>
                  <a:srgbClr val="FF0000"/>
                </a:solidFill>
              </a:rPr>
              <a:t> </a:t>
            </a:r>
            <a:r>
              <a:rPr lang="ru-RU" sz="3600" b="1" dirty="0" err="1" smtClean="0">
                <a:solidFill>
                  <a:srgbClr val="FF0000"/>
                </a:solidFill>
              </a:rPr>
              <a:t>хайуаны</a:t>
            </a:r>
            <a:endParaRPr lang="ru-RU" sz="3600" b="1" dirty="0">
              <a:solidFill>
                <a:srgbClr val="FF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358082" y="2214554"/>
            <a:ext cx="178591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Times Cyr Bash Normal" pitchFamily="34" charset="0"/>
              </a:rPr>
              <a:t>Й0к</a:t>
            </a:r>
            <a:r>
              <a:rPr lang="ru-RU" sz="3200" dirty="0" smtClean="0">
                <a:solidFill>
                  <a:srgbClr val="002060"/>
                </a:solidFill>
                <a:latin typeface="Times Cyr Bash Normal" pitchFamily="34" charset="0"/>
              </a:rPr>
              <a:t> </a:t>
            </a:r>
            <a:r>
              <a:rPr lang="ru-RU" sz="4000" b="1" dirty="0" err="1" smtClean="0">
                <a:solidFill>
                  <a:srgbClr val="002060"/>
                </a:solidFill>
                <a:latin typeface="Times Cyr Bash Normal" pitchFamily="34" charset="0"/>
              </a:rPr>
              <a:t>ташый</a:t>
            </a:r>
            <a:endParaRPr lang="ru-RU" sz="4000" b="1" dirty="0">
              <a:solidFill>
                <a:srgbClr val="002060"/>
              </a:solidFill>
              <a:latin typeface="Times Cyr Bash Norm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0" y="3286124"/>
            <a:ext cx="16430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9900"/>
                </a:solidFill>
                <a:latin typeface="Times Cyr Bash Normal" pitchFamily="34" charset="0"/>
              </a:rPr>
              <a:t>Кешене8 </a:t>
            </a:r>
            <a:r>
              <a:rPr lang="ru-RU" sz="2800" b="1" dirty="0" err="1" smtClean="0">
                <a:solidFill>
                  <a:srgbClr val="009900"/>
                </a:solidFill>
                <a:latin typeface="Times Cyr Bash Normal" pitchFamily="34" charset="0"/>
              </a:rPr>
              <a:t>юлдашы</a:t>
            </a:r>
            <a:endParaRPr lang="ru-RU" sz="2800" b="1" dirty="0">
              <a:solidFill>
                <a:srgbClr val="009900"/>
              </a:solidFill>
              <a:latin typeface="Times Cyr Bash Norm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6929454" y="4357694"/>
            <a:ext cx="22145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990000"/>
                </a:solidFill>
                <a:latin typeface="Times Cyr Bash Normal" pitchFamily="34" charset="0"/>
              </a:rPr>
              <a:t>Б2йгел2р62</a:t>
            </a:r>
            <a:r>
              <a:rPr lang="ru-RU" sz="3200" dirty="0" smtClean="0">
                <a:solidFill>
                  <a:srgbClr val="990000"/>
                </a:solidFill>
                <a:latin typeface="Times Cyr Bash Normal" pitchFamily="34" charset="0"/>
              </a:rPr>
              <a:t> </a:t>
            </a:r>
            <a:r>
              <a:rPr lang="ru-RU" sz="3200" b="1" dirty="0" smtClean="0">
                <a:solidFill>
                  <a:srgbClr val="990000"/>
                </a:solidFill>
                <a:latin typeface="Times Cyr Bash Normal" pitchFamily="34" charset="0"/>
              </a:rPr>
              <a:t>7атнаша</a:t>
            </a:r>
            <a:endParaRPr lang="ru-RU" sz="3200" b="1" dirty="0">
              <a:solidFill>
                <a:srgbClr val="990000"/>
              </a:solidFill>
              <a:latin typeface="Times Cyr Bash Norm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0" y="4929198"/>
            <a:ext cx="17144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err="1" smtClean="0">
                <a:solidFill>
                  <a:srgbClr val="6600CC"/>
                </a:solidFill>
                <a:latin typeface="Times Cyr Bash Normal" pitchFamily="34" charset="0"/>
              </a:rPr>
              <a:t>Ит</a:t>
            </a:r>
            <a:r>
              <a:rPr lang="ru-RU" sz="2800" b="1" dirty="0" smtClean="0">
                <a:solidFill>
                  <a:srgbClr val="6600CC"/>
                </a:solidFill>
                <a:latin typeface="Times Cyr Bash Normal" pitchFamily="34" charset="0"/>
              </a:rPr>
              <a:t>, 7ымы6 бир2</a:t>
            </a:r>
            <a:endParaRPr lang="ru-RU" sz="2800" b="1" dirty="0">
              <a:solidFill>
                <a:srgbClr val="6600CC"/>
              </a:solidFill>
              <a:latin typeface="Times Cyr Bash Normal" pitchFamily="34" charset="0"/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9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911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332" tmFilter="0, 0; 0.125,0.2665; 0.25,0.4; 0.375,0.465; 0.5,0.5;  0.625,0.535; 0.75,0.6; 0.875,0.7335; 1,1">
                                          <p:stCondLst>
                                            <p:cond delay="33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66" tmFilter="0, 0; 0.125,0.2665; 0.25,0.4; 0.375,0.465; 0.5,0.5;  0.625,0.535; 0.75,0.6; 0.875,0.7335; 1,1">
                                          <p:stCondLst>
                                            <p:cond delay="662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2" tmFilter="0, 0; 0.125,0.2665; 0.25,0.4; 0.375,0.465; 0.5,0.5;  0.625,0.535; 0.75,0.6; 0.875,0.7335; 1,1">
                                          <p:stCondLst>
                                            <p:cond delay="82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13">
                                          <p:stCondLst>
                                            <p:cond delay="325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83" decel="50000">
                                          <p:stCondLst>
                                            <p:cond delay="338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13">
                                          <p:stCondLst>
                                            <p:cond delay="656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83" decel="50000">
                                          <p:stCondLst>
                                            <p:cond delay="66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13">
                                          <p:stCondLst>
                                            <p:cond delay="821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83" decel="50000">
                                          <p:stCondLst>
                                            <p:cond delay="83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13">
                                          <p:stCondLst>
                                            <p:cond delay="904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83" decel="50000">
                                          <p:stCondLst>
                                            <p:cond delay="917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4000"/>
                            </p:stCondLst>
                            <p:childTnLst>
                              <p:par>
                                <p:cTn id="40" presetID="21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0"/>
                            </p:stCondLst>
                            <p:childTnLst>
                              <p:par>
                                <p:cTn id="44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4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6000"/>
                            </p:stCondLst>
                            <p:childTnLst>
                              <p:par>
                                <p:cTn id="4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/>
      <p:bldP spid="19" grpId="0"/>
      <p:bldP spid="20" grpId="0"/>
      <p:bldP spid="21" grpId="0"/>
      <p:bldP spid="24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2357438" y="0"/>
            <a:ext cx="3643312" cy="1571625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050925" indent="-914400" algn="ctr">
              <a:buFont typeface="Wingdings 2" pitchFamily="18" charset="2"/>
              <a:buNone/>
              <a:defRPr/>
            </a:pPr>
            <a:r>
              <a:rPr lang="ru-RU" sz="4000" b="1" dirty="0" err="1" smtClean="0">
                <a:solidFill>
                  <a:srgbClr val="0000FF"/>
                </a:solidFill>
                <a:latin typeface="Times Cyr Bash Normal" pitchFamily="34" charset="0"/>
              </a:rPr>
              <a:t>Исем</a:t>
            </a:r>
            <a:endParaRPr lang="ru-RU" sz="4000" b="1" dirty="0">
              <a:solidFill>
                <a:srgbClr val="0000FF"/>
              </a:solidFill>
              <a:latin typeface="Times Cyr Bash Normal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142875" y="1285875"/>
            <a:ext cx="2500313" cy="1000125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050925" indent="-914400" algn="ctr">
              <a:buFont typeface="Wingdings 2" pitchFamily="18" charset="2"/>
              <a:buNone/>
              <a:defRPr/>
            </a:pPr>
            <a:r>
              <a:rPr lang="ru-RU" sz="2800" b="1" dirty="0">
                <a:solidFill>
                  <a:srgbClr val="0000FF"/>
                </a:solidFill>
                <a:latin typeface="Times Cyr Bash Normal" pitchFamily="34" charset="0"/>
              </a:rPr>
              <a:t>Нинд2й</a:t>
            </a:r>
            <a:r>
              <a:rPr lang="ru-RU" sz="2800" b="1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8" name="Овал 7"/>
          <p:cNvSpPr/>
          <p:nvPr/>
        </p:nvSpPr>
        <p:spPr>
          <a:xfrm>
            <a:off x="500063" y="2928938"/>
            <a:ext cx="2357437" cy="1071562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050925" indent="-914400" algn="ctr">
              <a:buFont typeface="Wingdings 2" pitchFamily="18" charset="2"/>
              <a:buNone/>
              <a:defRPr/>
            </a:pPr>
            <a:r>
              <a:rPr lang="ru-RU" sz="2000" b="1" dirty="0">
                <a:solidFill>
                  <a:srgbClr val="0000FF"/>
                </a:solidFill>
                <a:latin typeface="Times Cyr Bash Normal" pitchFamily="34" charset="0"/>
              </a:rPr>
              <a:t>Ни эшл2й</a:t>
            </a:r>
            <a:r>
              <a:rPr lang="ru-RU" sz="2000" b="1" dirty="0">
                <a:solidFill>
                  <a:srgbClr val="0000FF"/>
                </a:solidFill>
              </a:rPr>
              <a:t>?</a:t>
            </a:r>
            <a:endParaRPr lang="ru-RU" sz="2000" b="1" dirty="0">
              <a:solidFill>
                <a:srgbClr val="0000FF"/>
              </a:solidFill>
              <a:latin typeface="Times Cyr Bash Normal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143636" y="1285860"/>
            <a:ext cx="2500312" cy="1000125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050925" indent="-914400" algn="ctr">
              <a:buFont typeface="Wingdings 2" pitchFamily="18" charset="2"/>
              <a:buNone/>
              <a:defRPr/>
            </a:pPr>
            <a:r>
              <a:rPr lang="ru-RU" sz="2800" b="1" dirty="0">
                <a:solidFill>
                  <a:srgbClr val="0000FF"/>
                </a:solidFill>
                <a:latin typeface="Times Cyr Bash Normal" pitchFamily="34" charset="0"/>
              </a:rPr>
              <a:t>Нинд2й</a:t>
            </a:r>
            <a:r>
              <a:rPr lang="ru-RU" sz="2800" b="1" dirty="0">
                <a:solidFill>
                  <a:srgbClr val="0000FF"/>
                </a:solidFill>
              </a:rPr>
              <a:t>?</a:t>
            </a:r>
          </a:p>
        </p:txBody>
      </p:sp>
      <p:sp>
        <p:nvSpPr>
          <p:cNvPr id="13" name="Овал 12"/>
          <p:cNvSpPr/>
          <p:nvPr/>
        </p:nvSpPr>
        <p:spPr>
          <a:xfrm>
            <a:off x="3071813" y="2571750"/>
            <a:ext cx="2357437" cy="1071563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050925" indent="-914400" algn="ctr">
              <a:buFont typeface="Wingdings 2" pitchFamily="18" charset="2"/>
              <a:buNone/>
              <a:defRPr/>
            </a:pPr>
            <a:r>
              <a:rPr lang="ru-RU" sz="2000" b="1" dirty="0">
                <a:solidFill>
                  <a:srgbClr val="0000FF"/>
                </a:solidFill>
                <a:latin typeface="Times Cyr Bash Normal" pitchFamily="34" charset="0"/>
              </a:rPr>
              <a:t>Ни эшл2й</a:t>
            </a:r>
            <a:r>
              <a:rPr lang="ru-RU" sz="2000" b="1" dirty="0">
                <a:solidFill>
                  <a:srgbClr val="0000FF"/>
                </a:solidFill>
              </a:rPr>
              <a:t>?</a:t>
            </a:r>
            <a:endParaRPr lang="ru-RU" sz="2000" b="1" dirty="0">
              <a:solidFill>
                <a:srgbClr val="0000FF"/>
              </a:solidFill>
              <a:latin typeface="Times Cyr Bash Normal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715000" y="3000375"/>
            <a:ext cx="2357438" cy="1071563"/>
          </a:xfrm>
          <a:prstGeom prst="ellipse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050925" indent="-914400" algn="ctr">
              <a:buFont typeface="Wingdings 2" pitchFamily="18" charset="2"/>
              <a:buNone/>
              <a:defRPr/>
            </a:pPr>
            <a:r>
              <a:rPr lang="ru-RU" sz="2000" b="1" dirty="0">
                <a:solidFill>
                  <a:srgbClr val="0000FF"/>
                </a:solidFill>
                <a:latin typeface="Times Cyr Bash Normal" pitchFamily="34" charset="0"/>
              </a:rPr>
              <a:t>Ни эшл2й</a:t>
            </a:r>
            <a:r>
              <a:rPr lang="ru-RU" sz="2000" b="1" dirty="0">
                <a:solidFill>
                  <a:srgbClr val="0000FF"/>
                </a:solidFill>
              </a:rPr>
              <a:t>?</a:t>
            </a:r>
            <a:endParaRPr lang="ru-RU" sz="2000" b="1" dirty="0">
              <a:solidFill>
                <a:srgbClr val="0000FF"/>
              </a:solidFill>
              <a:latin typeface="Times Cyr Bash Norm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28938" y="5786438"/>
            <a:ext cx="2857500" cy="85725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800" b="1" dirty="0">
                <a:solidFill>
                  <a:srgbClr val="0000FF"/>
                </a:solidFill>
                <a:latin typeface="Times Cyr Bash Normal" pitchFamily="34" charset="0"/>
              </a:rPr>
              <a:t>Синоним</a:t>
            </a:r>
          </a:p>
          <a:p>
            <a:pPr algn="ctr">
              <a:defRPr/>
            </a:pPr>
            <a:endParaRPr lang="ru-RU" sz="28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500188" y="4572000"/>
            <a:ext cx="5572125" cy="857250"/>
          </a:xfrm>
          <a:prstGeom prst="rect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b="1" dirty="0">
                <a:solidFill>
                  <a:srgbClr val="0000FF"/>
                </a:solidFill>
                <a:latin typeface="Times Cyr Bash Normal" pitchFamily="34" charset="0"/>
              </a:rPr>
              <a:t>№0йл2м</a:t>
            </a:r>
          </a:p>
          <a:p>
            <a:pPr algn="ctr">
              <a:defRPr/>
            </a:pPr>
            <a:endParaRPr lang="ru-RU" sz="3600" dirty="0"/>
          </a:p>
        </p:txBody>
      </p:sp>
      <p:sp>
        <p:nvSpPr>
          <p:cNvPr id="20" name="Круговая стрелка 19"/>
          <p:cNvSpPr/>
          <p:nvPr/>
        </p:nvSpPr>
        <p:spPr>
          <a:xfrm flipH="1">
            <a:off x="1500188" y="428625"/>
            <a:ext cx="1071562" cy="1643063"/>
          </a:xfrm>
          <a:prstGeom prst="circularArrow">
            <a:avLst>
              <a:gd name="adj1" fmla="val 2237"/>
              <a:gd name="adj2" fmla="val 2663335"/>
              <a:gd name="adj3" fmla="val 20223714"/>
              <a:gd name="adj4" fmla="val 13285241"/>
              <a:gd name="adj5" fmla="val 134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Круговая стрелка 20"/>
          <p:cNvSpPr/>
          <p:nvPr/>
        </p:nvSpPr>
        <p:spPr>
          <a:xfrm>
            <a:off x="5857875" y="357188"/>
            <a:ext cx="857250" cy="1785937"/>
          </a:xfrm>
          <a:prstGeom prst="circularArrow">
            <a:avLst>
              <a:gd name="adj1" fmla="val 5343"/>
              <a:gd name="adj2" fmla="val 2663335"/>
              <a:gd name="adj3" fmla="val 20320382"/>
              <a:gd name="adj4" fmla="val 13871774"/>
              <a:gd name="adj5" fmla="val 118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Круговая стрелка 21"/>
          <p:cNvSpPr/>
          <p:nvPr/>
        </p:nvSpPr>
        <p:spPr>
          <a:xfrm flipH="1">
            <a:off x="2286000" y="1285875"/>
            <a:ext cx="2357438" cy="3071813"/>
          </a:xfrm>
          <a:prstGeom prst="circularArrow">
            <a:avLst>
              <a:gd name="adj1" fmla="val 2037"/>
              <a:gd name="adj2" fmla="val 2346108"/>
              <a:gd name="adj3" fmla="val 20448981"/>
              <a:gd name="adj4" fmla="val 14980104"/>
              <a:gd name="adj5" fmla="val 88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Круговая стрелка 22"/>
          <p:cNvSpPr/>
          <p:nvPr/>
        </p:nvSpPr>
        <p:spPr>
          <a:xfrm>
            <a:off x="4572000" y="1143000"/>
            <a:ext cx="1643063" cy="3286125"/>
          </a:xfrm>
          <a:prstGeom prst="circularArrow">
            <a:avLst>
              <a:gd name="adj1" fmla="val 2883"/>
              <a:gd name="adj2" fmla="val 2802470"/>
              <a:gd name="adj3" fmla="val 20658652"/>
              <a:gd name="adj4" fmla="val 14980104"/>
              <a:gd name="adj5" fmla="val 108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Круговая стрелка 23"/>
          <p:cNvSpPr/>
          <p:nvPr/>
        </p:nvSpPr>
        <p:spPr>
          <a:xfrm rot="20999738" flipH="1">
            <a:off x="3857625" y="1357313"/>
            <a:ext cx="785813" cy="2286000"/>
          </a:xfrm>
          <a:prstGeom prst="circularArrow">
            <a:avLst>
              <a:gd name="adj1" fmla="val 4171"/>
              <a:gd name="adj2" fmla="val 2404082"/>
              <a:gd name="adj3" fmla="val 20472819"/>
              <a:gd name="adj4" fmla="val 15642396"/>
              <a:gd name="adj5" fmla="val 206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Штриховая стрелка вправо 24"/>
          <p:cNvSpPr/>
          <p:nvPr/>
        </p:nvSpPr>
        <p:spPr>
          <a:xfrm rot="2441556">
            <a:off x="2106613" y="3983038"/>
            <a:ext cx="957262" cy="50006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Штриховая стрелка вправо 25"/>
          <p:cNvSpPr/>
          <p:nvPr/>
        </p:nvSpPr>
        <p:spPr>
          <a:xfrm rot="7388637">
            <a:off x="5422900" y="4043363"/>
            <a:ext cx="839787" cy="41433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Штриховая стрелка вправо 26"/>
          <p:cNvSpPr/>
          <p:nvPr/>
        </p:nvSpPr>
        <p:spPr>
          <a:xfrm rot="5400000">
            <a:off x="4067969" y="5315744"/>
            <a:ext cx="669925" cy="41433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Штриховая стрелка вправо 27"/>
          <p:cNvSpPr/>
          <p:nvPr/>
        </p:nvSpPr>
        <p:spPr>
          <a:xfrm rot="5400000">
            <a:off x="3824288" y="3890963"/>
            <a:ext cx="909637" cy="41433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3571" name="Picture 23" descr="F:\ларионова\концепции\много чего\kniga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290586">
            <a:off x="6970713" y="5157788"/>
            <a:ext cx="1946275" cy="161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вал 5"/>
          <p:cNvSpPr/>
          <p:nvPr/>
        </p:nvSpPr>
        <p:spPr>
          <a:xfrm>
            <a:off x="2357438" y="0"/>
            <a:ext cx="3643312" cy="15716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050925" indent="-914400" algn="ctr">
              <a:buFont typeface="Wingdings 2" pitchFamily="18" charset="2"/>
              <a:buNone/>
              <a:defRPr/>
            </a:pPr>
            <a:r>
              <a:rPr lang="ru-RU" sz="5400" b="1" dirty="0">
                <a:solidFill>
                  <a:srgbClr val="3333FF"/>
                </a:solidFill>
                <a:latin typeface="Times Cyr Bash Normal" pitchFamily="34" charset="0"/>
              </a:rPr>
              <a:t>Икм2к</a:t>
            </a:r>
          </a:p>
        </p:txBody>
      </p:sp>
      <p:sp>
        <p:nvSpPr>
          <p:cNvPr id="7" name="Овал 6"/>
          <p:cNvSpPr/>
          <p:nvPr/>
        </p:nvSpPr>
        <p:spPr>
          <a:xfrm>
            <a:off x="357158" y="1285860"/>
            <a:ext cx="2500313" cy="10001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050925" indent="-914400" algn="ctr">
              <a:buFont typeface="Wingdings 2" pitchFamily="18" charset="2"/>
              <a:buNone/>
              <a:defRPr/>
            </a:pPr>
            <a:r>
              <a:rPr lang="ru-RU" sz="2800" b="1" dirty="0" smtClean="0">
                <a:solidFill>
                  <a:srgbClr val="3333FF"/>
                </a:solidFill>
                <a:latin typeface="Times Cyr Bash Normal" pitchFamily="34" charset="0"/>
              </a:rPr>
              <a:t>Т2мле</a:t>
            </a:r>
            <a:endParaRPr lang="ru-RU" sz="2800" b="1" dirty="0">
              <a:solidFill>
                <a:srgbClr val="3333FF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500034" y="3000372"/>
            <a:ext cx="2357437" cy="107156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050925" indent="-914400" algn="ctr">
              <a:buFont typeface="Wingdings 2" pitchFamily="18" charset="2"/>
              <a:buNone/>
              <a:defRPr/>
            </a:pPr>
            <a:r>
              <a:rPr lang="ru-RU" sz="2800" b="1" dirty="0" smtClean="0">
                <a:solidFill>
                  <a:srgbClr val="3333FF"/>
                </a:solidFill>
                <a:latin typeface="Times Cyr Bash Normal" pitchFamily="34" charset="0"/>
              </a:rPr>
              <a:t>Беш2</a:t>
            </a:r>
            <a:endParaRPr lang="ru-RU" sz="2800" b="1" dirty="0">
              <a:solidFill>
                <a:srgbClr val="3333FF"/>
              </a:solidFill>
              <a:latin typeface="Times Cyr Bash Normal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072198" y="1357298"/>
            <a:ext cx="2500312" cy="10001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050925" indent="-914400" algn="ctr">
              <a:buFont typeface="Wingdings 2" pitchFamily="18" charset="2"/>
              <a:buNone/>
              <a:defRPr/>
            </a:pPr>
            <a:r>
              <a:rPr lang="ru-RU" sz="2800" b="1" dirty="0" err="1" smtClean="0">
                <a:solidFill>
                  <a:srgbClr val="3333FF"/>
                </a:solidFill>
                <a:latin typeface="Times Cyr Bash Normal" pitchFamily="34" charset="0"/>
              </a:rPr>
              <a:t>Йылы</a:t>
            </a:r>
            <a:endParaRPr lang="ru-RU" sz="2800" b="1" dirty="0">
              <a:solidFill>
                <a:srgbClr val="3333FF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071813" y="2571750"/>
            <a:ext cx="2357437" cy="10715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050925" indent="-914400" algn="ctr">
              <a:buFont typeface="Wingdings 2" pitchFamily="18" charset="2"/>
              <a:buNone/>
              <a:defRPr/>
            </a:pPr>
            <a:r>
              <a:rPr lang="ru-RU" sz="2800" b="1" dirty="0" smtClean="0">
                <a:solidFill>
                  <a:srgbClr val="3333FF"/>
                </a:solidFill>
                <a:latin typeface="Times Cyr Bash Normal" pitchFamily="34" charset="0"/>
              </a:rPr>
              <a:t>№</a:t>
            </a:r>
            <a:r>
              <a:rPr lang="ru-RU" sz="2800" b="1" dirty="0" err="1" smtClean="0">
                <a:solidFill>
                  <a:srgbClr val="3333FF"/>
                </a:solidFill>
                <a:latin typeface="Times Cyr Bash Normal" pitchFamily="34" charset="0"/>
              </a:rPr>
              <a:t>атыла</a:t>
            </a:r>
            <a:endParaRPr lang="ru-RU" sz="2800" b="1" dirty="0">
              <a:solidFill>
                <a:srgbClr val="3333FF"/>
              </a:solidFill>
              <a:latin typeface="Times Cyr Bash Normal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5643570" y="3071810"/>
            <a:ext cx="2357438" cy="107156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1050925" indent="-914400" algn="ctr">
              <a:buFont typeface="Wingdings 2" pitchFamily="18" charset="2"/>
              <a:buNone/>
              <a:defRPr/>
            </a:pPr>
            <a:r>
              <a:rPr lang="ru-RU" sz="2800" b="1" dirty="0" smtClean="0">
                <a:solidFill>
                  <a:srgbClr val="3333FF"/>
                </a:solidFill>
                <a:latin typeface="Times Cyr Bash Normal" pitchFamily="34" charset="0"/>
              </a:rPr>
              <a:t>!92</a:t>
            </a:r>
            <a:endParaRPr lang="ru-RU" sz="2800" b="1" dirty="0">
              <a:solidFill>
                <a:srgbClr val="3333FF"/>
              </a:solidFill>
              <a:latin typeface="Times Cyr Bash Norm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928938" y="5786438"/>
            <a:ext cx="2857500" cy="8572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 smtClean="0">
                <a:solidFill>
                  <a:srgbClr val="3333FF"/>
                </a:solidFill>
                <a:latin typeface="Times Cyr Bash Normal" pitchFamily="34" charset="0"/>
              </a:rPr>
              <a:t>Й2ш21 сы4ана4ы.</a:t>
            </a:r>
            <a:endParaRPr lang="ru-RU" sz="32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500188" y="4572000"/>
            <a:ext cx="5572125" cy="8572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3600" dirty="0" smtClean="0">
                <a:solidFill>
                  <a:srgbClr val="0000FF"/>
                </a:solidFill>
                <a:latin typeface="Times Cyr Bash Normal" pitchFamily="34" charset="0"/>
              </a:rPr>
              <a:t>Икм2кт2н </a:t>
            </a:r>
            <a:r>
              <a:rPr lang="ru-RU" sz="3600" dirty="0" err="1" smtClean="0">
                <a:solidFill>
                  <a:srgbClr val="0000FF"/>
                </a:solidFill>
                <a:latin typeface="Times Cyr Bash Normal" pitchFamily="34" charset="0"/>
              </a:rPr>
              <a:t>оло</a:t>
            </a:r>
            <a:r>
              <a:rPr lang="ru-RU" sz="3600" dirty="0" smtClean="0">
                <a:solidFill>
                  <a:srgbClr val="0000FF"/>
                </a:solidFill>
                <a:latin typeface="Times Cyr Bash Normal" pitchFamily="34" charset="0"/>
              </a:rPr>
              <a:t> </a:t>
            </a:r>
            <a:r>
              <a:rPr lang="ru-RU" sz="3600" dirty="0" err="1" smtClean="0">
                <a:solidFill>
                  <a:srgbClr val="0000FF"/>
                </a:solidFill>
                <a:latin typeface="Times Cyr Bash Normal" pitchFamily="34" charset="0"/>
              </a:rPr>
              <a:t>аш</a:t>
            </a:r>
            <a:r>
              <a:rPr lang="ru-RU" sz="3600" dirty="0" smtClean="0">
                <a:solidFill>
                  <a:srgbClr val="0000FF"/>
                </a:solidFill>
                <a:latin typeface="Times Cyr Bash Normal" pitchFamily="34" charset="0"/>
              </a:rPr>
              <a:t> ю7.</a:t>
            </a:r>
            <a:endParaRPr lang="ru-RU" sz="3600" dirty="0">
              <a:solidFill>
                <a:srgbClr val="0000FF"/>
              </a:solidFill>
              <a:latin typeface="Times Cyr Bash Normal" pitchFamily="34" charset="0"/>
            </a:endParaRPr>
          </a:p>
        </p:txBody>
      </p:sp>
      <p:sp>
        <p:nvSpPr>
          <p:cNvPr id="20" name="Круговая стрелка 19"/>
          <p:cNvSpPr/>
          <p:nvPr/>
        </p:nvSpPr>
        <p:spPr>
          <a:xfrm flipH="1">
            <a:off x="1500188" y="428625"/>
            <a:ext cx="1071562" cy="1643063"/>
          </a:xfrm>
          <a:prstGeom prst="circularArrow">
            <a:avLst>
              <a:gd name="adj1" fmla="val 2237"/>
              <a:gd name="adj2" fmla="val 2663335"/>
              <a:gd name="adj3" fmla="val 20223714"/>
              <a:gd name="adj4" fmla="val 13285241"/>
              <a:gd name="adj5" fmla="val 1348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Круговая стрелка 20"/>
          <p:cNvSpPr/>
          <p:nvPr/>
        </p:nvSpPr>
        <p:spPr>
          <a:xfrm>
            <a:off x="5857875" y="357188"/>
            <a:ext cx="857250" cy="1785937"/>
          </a:xfrm>
          <a:prstGeom prst="circularArrow">
            <a:avLst>
              <a:gd name="adj1" fmla="val 5343"/>
              <a:gd name="adj2" fmla="val 2663335"/>
              <a:gd name="adj3" fmla="val 20320382"/>
              <a:gd name="adj4" fmla="val 13871774"/>
              <a:gd name="adj5" fmla="val 1188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Круговая стрелка 21"/>
          <p:cNvSpPr/>
          <p:nvPr/>
        </p:nvSpPr>
        <p:spPr>
          <a:xfrm flipH="1">
            <a:off x="2286000" y="1285875"/>
            <a:ext cx="2357438" cy="3071813"/>
          </a:xfrm>
          <a:prstGeom prst="circularArrow">
            <a:avLst>
              <a:gd name="adj1" fmla="val 2037"/>
              <a:gd name="adj2" fmla="val 2346108"/>
              <a:gd name="adj3" fmla="val 20448981"/>
              <a:gd name="adj4" fmla="val 14980104"/>
              <a:gd name="adj5" fmla="val 882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Круговая стрелка 22"/>
          <p:cNvSpPr/>
          <p:nvPr/>
        </p:nvSpPr>
        <p:spPr>
          <a:xfrm>
            <a:off x="4572000" y="1143000"/>
            <a:ext cx="1643063" cy="3286125"/>
          </a:xfrm>
          <a:prstGeom prst="circularArrow">
            <a:avLst>
              <a:gd name="adj1" fmla="val 2883"/>
              <a:gd name="adj2" fmla="val 2802470"/>
              <a:gd name="adj3" fmla="val 20658652"/>
              <a:gd name="adj4" fmla="val 14980104"/>
              <a:gd name="adj5" fmla="val 108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4" name="Круговая стрелка 23"/>
          <p:cNvSpPr/>
          <p:nvPr/>
        </p:nvSpPr>
        <p:spPr>
          <a:xfrm rot="20999738" flipH="1">
            <a:off x="3857625" y="1357313"/>
            <a:ext cx="785813" cy="2286000"/>
          </a:xfrm>
          <a:prstGeom prst="circularArrow">
            <a:avLst>
              <a:gd name="adj1" fmla="val 4171"/>
              <a:gd name="adj2" fmla="val 2404082"/>
              <a:gd name="adj3" fmla="val 20472819"/>
              <a:gd name="adj4" fmla="val 15638007"/>
              <a:gd name="adj5" fmla="val 2062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25" name="Штриховая стрелка вправо 24"/>
          <p:cNvSpPr/>
          <p:nvPr/>
        </p:nvSpPr>
        <p:spPr>
          <a:xfrm rot="2441556">
            <a:off x="2106613" y="3983038"/>
            <a:ext cx="957262" cy="500062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Штриховая стрелка вправо 25"/>
          <p:cNvSpPr/>
          <p:nvPr/>
        </p:nvSpPr>
        <p:spPr>
          <a:xfrm rot="7388637">
            <a:off x="5422900" y="4043363"/>
            <a:ext cx="839787" cy="414338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7" name="Штриховая стрелка вправо 26"/>
          <p:cNvSpPr/>
          <p:nvPr/>
        </p:nvSpPr>
        <p:spPr>
          <a:xfrm rot="5400000">
            <a:off x="4067969" y="5315744"/>
            <a:ext cx="669925" cy="41433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8" name="Штриховая стрелка вправо 27"/>
          <p:cNvSpPr/>
          <p:nvPr/>
        </p:nvSpPr>
        <p:spPr>
          <a:xfrm rot="5400000">
            <a:off x="3824288" y="3890963"/>
            <a:ext cx="909637" cy="414337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3571" name="Picture 23" descr="F:\ларионова\концепции\много чего\kniga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290586">
            <a:off x="6970713" y="5157788"/>
            <a:ext cx="1946275" cy="161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00FF"/>
                </a:solidFill>
                <a:latin typeface="Times Cyr Bash Normal" pitchFamily="34" charset="0"/>
              </a:rPr>
              <a:t>Компьютер технология3ы</a:t>
            </a:r>
            <a:endParaRPr lang="ru-RU" sz="6000" dirty="0">
              <a:solidFill>
                <a:srgbClr val="0000FF"/>
              </a:solidFill>
              <a:latin typeface="Times Cyr Bash Normal" pitchFamily="34" charset="0"/>
            </a:endParaRPr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0" y="1857364"/>
            <a:ext cx="9144000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 схема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буйынса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й2 булма3а бирелг2н 31662р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буйынса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30йл2мд2р т0601+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A5002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 тест 3орау6арына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яуап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бире1+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A5002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- 3орау-яуаптар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диалогы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т0601+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A5002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 т0ш0п 7ал4ан 316, 30йл2мд2р6е я6ыу+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A5002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 текста4ы хаталар6ы т062те1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ял4ау6ар,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лексик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хаталар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lang="ru-RU" sz="4000" b="1" dirty="0" smtClean="0">
                <a:solidFill>
                  <a:srgbClr val="A50021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A5002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6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969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0" y="857232"/>
            <a:ext cx="9144000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Мин б0г0н ... </a:t>
            </a:r>
            <a:r>
              <a:rPr kumimoji="0" lang="ru-RU" sz="6600" b="1" i="0" u="none" strike="noStrike" cap="none" normalizeH="0" baseline="0" dirty="0" err="1" smtClean="0">
                <a:ln>
                  <a:noFill/>
                </a:ln>
                <a:solidFill>
                  <a:srgbClr val="FF0066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белдем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rgbClr val="FF0066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Мине8 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д0р09 </a:t>
            </a:r>
            <a:r>
              <a:rPr kumimoji="0" lang="ru-RU" sz="6600" b="1" i="0" u="none" strike="noStrike" cap="none" normalizeH="0" baseline="0" dirty="0" err="1" smtClean="0">
                <a:ln>
                  <a:noFill/>
                </a:ln>
                <a:solidFill>
                  <a:srgbClr val="0099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булды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0099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rgbClr val="0099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Ми82 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…</a:t>
            </a: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о7шаны.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6600" b="1" dirty="0" smtClean="0">
                <a:solidFill>
                  <a:srgbClr val="FFFF00"/>
                </a:solidFill>
                <a:latin typeface="Times Cyr Bash Normal" pitchFamily="34" charset="0"/>
                <a:cs typeface="Times New Roman" pitchFamily="18" charset="0"/>
              </a:rPr>
              <a:t>Мин … 0йр2ндем.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1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Cyr Bash Normal" pitchFamily="34" charset="0"/>
                <a:cs typeface="Times New Roman" pitchFamily="18" charset="0"/>
              </a:rPr>
              <a:t>Мин … </a:t>
            </a:r>
            <a:r>
              <a:rPr kumimoji="0" lang="ru-RU" sz="6600" b="1" i="0" u="none" strike="noStrike" cap="none" normalizeH="0" baseline="0" dirty="0" err="1" smtClean="0">
                <a:ln>
                  <a:noFill/>
                </a:ln>
                <a:solidFill>
                  <a:srgbClr val="002060"/>
                </a:solidFill>
                <a:effectLst/>
                <a:latin typeface="Times Cyr Bash Normal" pitchFamily="34" charset="0"/>
                <a:cs typeface="Times New Roman" pitchFamily="18" charset="0"/>
              </a:rPr>
              <a:t>яуап</a:t>
            </a:r>
            <a:r>
              <a:rPr kumimoji="0" lang="ru-RU" sz="6600" b="1" i="0" u="none" strike="noStrike" cap="none" normalizeH="0" dirty="0" smtClean="0">
                <a:ln>
                  <a:noFill/>
                </a:ln>
                <a:solidFill>
                  <a:srgbClr val="002060"/>
                </a:solidFill>
                <a:effectLst/>
                <a:latin typeface="Times Cyr Bash Normal" pitchFamily="34" charset="0"/>
                <a:cs typeface="Times New Roman" pitchFamily="18" charset="0"/>
              </a:rPr>
              <a:t> бир2м.</a:t>
            </a:r>
            <a:endParaRPr kumimoji="0" lang="ru-RU" sz="6600" b="1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2764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2764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27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714356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6000" b="1" dirty="0" smtClean="0">
                <a:solidFill>
                  <a:srgbClr val="0000FF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Фонетик к1неге162р </a:t>
            </a:r>
            <a:r>
              <a:rPr lang="ru-RU" sz="6000" b="1" dirty="0" smtClean="0">
                <a:solidFill>
                  <a:srgbClr val="FF00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 </a:t>
            </a:r>
            <a:r>
              <a:rPr lang="ru-RU" sz="4000" dirty="0" smtClean="0">
                <a:solidFill>
                  <a:srgbClr val="FF00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тема4а </a:t>
            </a:r>
            <a:r>
              <a:rPr lang="ru-RU" sz="4000" dirty="0" err="1" smtClean="0">
                <a:solidFill>
                  <a:srgbClr val="FF00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ярашлы</a:t>
            </a:r>
            <a:r>
              <a:rPr lang="ru-RU" sz="4000" dirty="0" smtClean="0">
                <a:solidFill>
                  <a:srgbClr val="FF00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ши4ыр6ан 060к, йома7, йыр6ар, ти62йткест2р.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4000" dirty="0" smtClean="0">
                <a:solidFill>
                  <a:srgbClr val="FF00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ru-RU" sz="4400" i="1" dirty="0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К2-к2-к2, мин кил2м м2кт2пк2,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4400" b="1" i="1" dirty="0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ru-RU" sz="4400" i="1" dirty="0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;а-4а-4а, мин сы4ам та7та4а,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4400" i="1" dirty="0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	Ты-ты-ты, мин </a:t>
            </a:r>
            <a:r>
              <a:rPr lang="ru-RU" sz="4400" i="1" dirty="0" err="1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алам</a:t>
            </a:r>
            <a:r>
              <a:rPr lang="ru-RU" sz="4400" i="1" dirty="0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400" i="1" dirty="0" err="1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китапты</a:t>
            </a:r>
            <a:r>
              <a:rPr lang="ru-RU" sz="4400" i="1" dirty="0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,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4400" i="1" dirty="0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lang="ru-RU" sz="4400" i="1" dirty="0" err="1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Де-де-де</a:t>
            </a:r>
            <a:r>
              <a:rPr lang="ru-RU" sz="4400" i="1" dirty="0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, 0йр2н2м мин </a:t>
            </a:r>
            <a:r>
              <a:rPr lang="ru-RU" sz="4400" i="1" dirty="0" err="1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телемде</a:t>
            </a:r>
            <a:r>
              <a:rPr lang="ru-RU" sz="4400" i="1" dirty="0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4400" i="1" dirty="0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lang="ru-RU" sz="4400" i="1" dirty="0" smtClean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0" y="0"/>
            <a:ext cx="9144000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Билд2ле педагог </a:t>
            </a:r>
            <a:r>
              <a:rPr kumimoji="0" lang="ru-RU" sz="40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Л.В.Занков=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latin typeface="Times Cyr Bash Norm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_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№2р я7лы 19ешк2, </a:t>
            </a:r>
            <a:r>
              <a:rPr kumimoji="0" lang="ru-RU" sz="44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рухи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байлы77а к0сл2п 0лг2штереп </a:t>
            </a:r>
            <a:r>
              <a:rPr kumimoji="0" lang="ru-RU" sz="44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булмай</a:t>
            </a:r>
            <a:r>
              <a:rPr kumimoji="0" lang="ru-RU" sz="44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. Кеше 16е ынтылыр4а </a:t>
            </a:r>
            <a:r>
              <a:rPr kumimoji="0" lang="ru-RU" sz="4400" b="1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тейеш,_</a:t>
            </a:r>
            <a:r>
              <a:rPr kumimoji="0" lang="ru-RU" sz="4400" b="1" i="1" u="none" strike="noStrike" cap="none" normalizeH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</a:t>
            </a:r>
            <a:r>
              <a:rPr kumimoji="0" lang="ru-RU" sz="4000" b="1" i="1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ти</a:t>
            </a:r>
            <a:r>
              <a:rPr kumimoji="0" lang="ru-RU" sz="4000" b="1" i="1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C0066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	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CC0066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C0066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белемг2, я8ылы77а бала 7ы6ы73ыныуы бул4анда 4ына </a:t>
            </a:r>
            <a:r>
              <a:rPr kumimoji="0" lang="ru-RU" sz="4000" b="1" i="0" u="none" strike="noStrike" cap="none" normalizeH="0" baseline="0" dirty="0" err="1" smtClean="0">
                <a:ln>
                  <a:noFill/>
                </a:ln>
                <a:solidFill>
                  <a:srgbClr val="CC0066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ынтыла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CC0066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CC006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>
    <p:cover dir="l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0" y="0"/>
            <a:ext cx="914400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             Фонетик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уйындар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1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_</a:t>
            </a:r>
            <a:r>
              <a:rPr kumimoji="0" lang="ru-RU" sz="2800" i="1" u="none" strike="noStrike" cap="none" normalizeH="0" baseline="0" dirty="0" err="1" smtClean="0">
                <a:ln>
                  <a:noFill/>
                </a:ln>
                <a:solidFill>
                  <a:srgbClr val="CC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Мин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rgbClr val="CC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нинд2й 0нд0 сер </a:t>
            </a:r>
            <a:r>
              <a:rPr kumimoji="0" lang="ru-RU" sz="2800" i="1" u="none" strike="noStrike" cap="none" normalizeH="0" baseline="0" dirty="0" err="1" smtClean="0">
                <a:ln>
                  <a:noFill/>
                </a:ln>
                <a:solidFill>
                  <a:srgbClr val="CC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итеп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rgbClr val="CC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i="1" u="none" strike="noStrike" cap="none" normalizeH="0" baseline="0" dirty="0" err="1" smtClean="0">
                <a:ln>
                  <a:noFill/>
                </a:ln>
                <a:solidFill>
                  <a:srgbClr val="CC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тотам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rgbClr val="CC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/_ -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1" u="none" strike="noStrike" cap="none" normalizeH="0" baseline="0" dirty="0" err="1" smtClean="0">
                <a:ln>
                  <a:noFill/>
                </a:ln>
                <a:solidFill>
                  <a:srgbClr val="CC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_Какой</a:t>
            </a:r>
            <a:r>
              <a:rPr kumimoji="0" lang="ru-RU" sz="2800" i="1" u="none" strike="noStrike" cap="none" normalizeH="0" baseline="0" dirty="0" smtClean="0">
                <a:ln>
                  <a:noFill/>
                </a:ln>
                <a:solidFill>
                  <a:srgbClr val="CC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звук я задумала/_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rgbClr val="CC00FF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-б0г0н, )ф0, 0с, т0лк0  - )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 д2рес, икм2к, 2с2й, б2л2к2й 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/>
                <a:ea typeface="Calibri" pitchFamily="34" charset="0"/>
                <a:cs typeface="Times New Roman" pitchFamily="18" charset="0"/>
              </a:rPr>
              <a:t>–</a:t>
            </a: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"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 б1л2к, т1б2т2й, к1л, к1лд2к - !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- 7ар, 7орот, 7айма7, 7ул - ?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- 3ин, 3аумы, 3ауа, 3ары - №  </a:t>
            </a:r>
            <a:endParaRPr kumimoji="0" lang="ru-RU" sz="280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643314"/>
            <a:ext cx="635795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           </a:t>
            </a:r>
            <a:r>
              <a:rPr lang="ru-RU" sz="2800" b="1" dirty="0" err="1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Лексик</a:t>
            </a:r>
            <a:r>
              <a:rPr lang="ru-RU" sz="2800" b="1" dirty="0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уйындар</a:t>
            </a:r>
            <a:r>
              <a:rPr lang="ru-RU" sz="2800" dirty="0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_Ваты7 </a:t>
            </a:r>
            <a:r>
              <a:rPr lang="ru-RU" sz="2800" dirty="0" err="1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телефон_</a:t>
            </a:r>
            <a:endParaRPr lang="ru-RU" sz="2800" dirty="0" smtClean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_Тере</a:t>
            </a:r>
            <a:r>
              <a:rPr lang="ru-RU" sz="2800" dirty="0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9900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чайнворд_</a:t>
            </a:r>
            <a:endParaRPr lang="ru-RU" sz="2800" dirty="0" smtClean="0">
              <a:solidFill>
                <a:srgbClr val="0099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5072075"/>
            <a:ext cx="742952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0000FF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           Грамматик </a:t>
            </a:r>
            <a:r>
              <a:rPr lang="ru-RU" sz="2800" b="1" dirty="0" err="1" smtClean="0">
                <a:solidFill>
                  <a:srgbClr val="0000FF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уйындар</a:t>
            </a:r>
            <a:r>
              <a:rPr lang="ru-RU" sz="2800" dirty="0" smtClean="0">
                <a:solidFill>
                  <a:srgbClr val="0000FF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err="1" smtClean="0">
                <a:solidFill>
                  <a:srgbClr val="0000FF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_Интервью</a:t>
            </a:r>
            <a:r>
              <a:rPr lang="ru-RU" sz="2800" dirty="0" smtClean="0">
                <a:solidFill>
                  <a:srgbClr val="0000FF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800" dirty="0" err="1" smtClean="0">
                <a:solidFill>
                  <a:srgbClr val="0000FF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алыу_</a:t>
            </a:r>
            <a:r>
              <a:rPr lang="ru-RU" sz="2800" dirty="0" smtClean="0">
                <a:solidFill>
                  <a:srgbClr val="0000FF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00FF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_Магазинда_</a:t>
            </a:r>
            <a:r>
              <a:rPr lang="ru-RU" sz="2800" dirty="0" smtClean="0">
                <a:solidFill>
                  <a:srgbClr val="0000FF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, </a:t>
            </a:r>
            <a:r>
              <a:rPr lang="ru-RU" sz="2800" dirty="0" err="1" smtClean="0">
                <a:solidFill>
                  <a:srgbClr val="0000FF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_Танышыу_</a:t>
            </a:r>
            <a:r>
              <a:rPr lang="ru-RU" sz="2800" dirty="0" smtClean="0">
                <a:solidFill>
                  <a:srgbClr val="0000FF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, _?ай6а/_, </a:t>
            </a:r>
            <a:r>
              <a:rPr lang="ru-RU" sz="2800" dirty="0" err="1" smtClean="0">
                <a:solidFill>
                  <a:srgbClr val="0000FF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_Интервью</a:t>
            </a:r>
            <a:r>
              <a:rPr lang="ru-RU" sz="2800" dirty="0" smtClean="0">
                <a:solidFill>
                  <a:srgbClr val="0000FF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бире1_.</a:t>
            </a:r>
            <a:endParaRPr lang="ru-RU" sz="28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solidFill>
                <a:srgbClr val="0000FF"/>
              </a:solidFill>
              <a:latin typeface="Times Cyr Bash Normal" pitchFamily="34" charset="0"/>
              <a:ea typeface="Calibri" pitchFamily="34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350"/>
                            </p:stCondLst>
                            <p:childTnLst>
                              <p:par>
                                <p:cTn id="17" presetID="21" presetClass="entr" presetSubtype="4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9" grpId="0"/>
      <p:bldP spid="3" grpId="1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8858280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800" b="1" dirty="0" err="1" smtClean="0">
                <a:solidFill>
                  <a:srgbClr val="0000FF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И</a:t>
            </a:r>
            <a:r>
              <a:rPr kumimoji="0" lang="ru-RU" sz="4800" b="1" i="0" u="none" strike="noStrike" cap="none" normalizeH="0" baseline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шетеп</a:t>
            </a:r>
            <a:r>
              <a:rPr kumimoji="0" lang="ru-RU" sz="4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а8лау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Таныу,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99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айыра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беле1 32л2тен 19тере1 к1неге162ре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99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=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99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2714620"/>
            <a:ext cx="8929717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2.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Х2тер 19тере1г2 й1н2лтелг2н ты8лап а8лау к1неге162ре.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0" y="3929066"/>
            <a:ext cx="90444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3.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К2р2кле м24л1м2тте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FF0066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айырып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rgbClr val="FF0066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алыу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к1неге162ре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FF0066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rgbClr val="FF0066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4786322"/>
            <a:ext cx="9144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4.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Ишетк2нде </a:t>
            </a:r>
            <a:r>
              <a:rPr kumimoji="0" lang="ru-RU" sz="3200" b="1" i="1" u="none" strike="noStrike" cap="none" normalizeH="0" baseline="0" dirty="0" err="1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тулыландырыу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к1неге162ре.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9" grpId="0"/>
      <p:bldP spid="22530" grpId="0"/>
      <p:bldP spid="22531" grpId="0"/>
      <p:bldP spid="225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C00000"/>
                </a:solidFill>
                <a:latin typeface="Times Cyr Bash Normal" pitchFamily="34" charset="0"/>
              </a:rPr>
              <a:t>)нд2р6е айырыр4а 0йр2те1=</a:t>
            </a:r>
            <a:r>
              <a:rPr lang="ru-RU" sz="3600" dirty="0" smtClean="0">
                <a:solidFill>
                  <a:srgbClr val="0000FF"/>
                </a:solidFill>
                <a:latin typeface="Times Cyr Bash Normal" pitchFamily="34" charset="0"/>
              </a:rPr>
              <a:t> ты8ла4ы6 32м </a:t>
            </a:r>
            <a:r>
              <a:rPr lang="ru-RU" sz="4900" dirty="0" smtClean="0">
                <a:solidFill>
                  <a:srgbClr val="009900"/>
                </a:solidFill>
                <a:latin typeface="Times Cyr Bash Normal" pitchFamily="34" charset="0"/>
              </a:rPr>
              <a:t>2</a:t>
            </a:r>
            <a:r>
              <a:rPr lang="ru-RU" sz="3600" dirty="0" smtClean="0">
                <a:latin typeface="Times Cyr Bash Normal" pitchFamily="34" charset="0"/>
              </a:rPr>
              <a:t> </a:t>
            </a:r>
            <a:r>
              <a:rPr lang="ru-RU" sz="3600" dirty="0" smtClean="0">
                <a:solidFill>
                  <a:srgbClr val="0000FF"/>
                </a:solidFill>
                <a:latin typeface="Times Cyr Bash Normal" pitchFamily="34" charset="0"/>
              </a:rPr>
              <a:t>0н0 бул4ан 3166е 2йтеге6.</a:t>
            </a:r>
            <a:endParaRPr lang="ru-RU" sz="3600" dirty="0">
              <a:solidFill>
                <a:srgbClr val="0000FF"/>
              </a:solidFill>
              <a:latin typeface="Times Cyr Bash Norm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ru-RU" dirty="0" err="1" smtClean="0">
                <a:solidFill>
                  <a:srgbClr val="CC00FF"/>
                </a:solidFill>
                <a:latin typeface="Times Cyr Bash Normal" pitchFamily="34" charset="0"/>
              </a:rPr>
              <a:t>Атай</a:t>
            </a:r>
            <a:r>
              <a:rPr lang="ru-RU" dirty="0" smtClean="0">
                <a:solidFill>
                  <a:srgbClr val="CC00FF"/>
                </a:solidFill>
                <a:latin typeface="Times Cyr Bash Normal" pitchFamily="34" charset="0"/>
              </a:rPr>
              <a:t>, 2с2й, </a:t>
            </a:r>
            <a:r>
              <a:rPr lang="ru-RU" dirty="0" err="1" smtClean="0">
                <a:solidFill>
                  <a:srgbClr val="CC00FF"/>
                </a:solidFill>
                <a:latin typeface="Times Cyr Bash Normal" pitchFamily="34" charset="0"/>
              </a:rPr>
              <a:t>олатай</a:t>
            </a:r>
            <a:r>
              <a:rPr lang="ru-RU" dirty="0" smtClean="0">
                <a:solidFill>
                  <a:srgbClr val="CC00FF"/>
                </a:solidFill>
                <a:latin typeface="Times Cyr Bash Normal" pitchFamily="34" charset="0"/>
              </a:rPr>
              <a:t>, 0л2с2й, </a:t>
            </a:r>
            <a:r>
              <a:rPr lang="ru-RU" dirty="0" err="1" smtClean="0">
                <a:solidFill>
                  <a:srgbClr val="CC00FF"/>
                </a:solidFill>
                <a:latin typeface="Times Cyr Bash Normal" pitchFamily="34" charset="0"/>
              </a:rPr>
              <a:t>ашай</a:t>
            </a:r>
            <a:r>
              <a:rPr lang="ru-RU" dirty="0" smtClean="0">
                <a:solidFill>
                  <a:srgbClr val="CC00FF"/>
                </a:solidFill>
                <a:latin typeface="Times Cyr Bash Normal" pitchFamily="34" charset="0"/>
              </a:rPr>
              <a:t>, й2ш2й. 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  <a:latin typeface="Times Cyr Bash Normal" pitchFamily="34" charset="0"/>
              </a:rPr>
              <a:t>Ижект2р6е айырыр4а 0йр2те1= </a:t>
            </a:r>
            <a:r>
              <a:rPr lang="ru-RU" dirty="0" smtClean="0">
                <a:solidFill>
                  <a:srgbClr val="0000FF"/>
                </a:solidFill>
                <a:latin typeface="Times Cyr Bash Normal" pitchFamily="34" charset="0"/>
              </a:rPr>
              <a:t>ты8ла4ы6 32м 0с </a:t>
            </a:r>
            <a:r>
              <a:rPr lang="ru-RU" dirty="0" err="1" smtClean="0">
                <a:solidFill>
                  <a:srgbClr val="0000FF"/>
                </a:solidFill>
                <a:latin typeface="Times Cyr Bash Normal" pitchFamily="34" charset="0"/>
              </a:rPr>
              <a:t>ижекле</a:t>
            </a:r>
            <a:r>
              <a:rPr lang="ru-RU" dirty="0" smtClean="0">
                <a:solidFill>
                  <a:srgbClr val="0000FF"/>
                </a:solidFill>
                <a:latin typeface="Times Cyr Bash Normal" pitchFamily="34" charset="0"/>
              </a:rPr>
              <a:t> 31662р6е 2йтеге6.</a:t>
            </a:r>
          </a:p>
          <a:p>
            <a:r>
              <a:rPr lang="ru-RU" dirty="0" err="1" smtClean="0">
                <a:solidFill>
                  <a:srgbClr val="CC00FF"/>
                </a:solidFill>
                <a:latin typeface="Times Cyr Bash Normal" pitchFamily="34" charset="0"/>
              </a:rPr>
              <a:t>Малай</a:t>
            </a:r>
            <a:r>
              <a:rPr lang="ru-RU" dirty="0" smtClean="0">
                <a:solidFill>
                  <a:srgbClr val="CC00FF"/>
                </a:solidFill>
                <a:latin typeface="Times Cyr Bash Normal" pitchFamily="34" charset="0"/>
              </a:rPr>
              <a:t>, 4аил2, икм2к, т2би42т, у7ыусы.</a:t>
            </a:r>
          </a:p>
          <a:p>
            <a:pPr>
              <a:buNone/>
            </a:pPr>
            <a:r>
              <a:rPr lang="ru-RU" dirty="0" smtClean="0">
                <a:solidFill>
                  <a:srgbClr val="C00000"/>
                </a:solidFill>
                <a:latin typeface="Times Cyr Bash Normal" pitchFamily="34" charset="0"/>
              </a:rPr>
              <a:t>№166е8 </a:t>
            </a:r>
            <a:r>
              <a:rPr lang="ru-RU" dirty="0" err="1" smtClean="0">
                <a:solidFill>
                  <a:srgbClr val="C00000"/>
                </a:solidFill>
                <a:latin typeface="Times Cyr Bash Normal" pitchFamily="34" charset="0"/>
              </a:rPr>
              <a:t>лексик</a:t>
            </a:r>
            <a:r>
              <a:rPr lang="ru-RU" dirty="0" smtClean="0">
                <a:solidFill>
                  <a:srgbClr val="C00000"/>
                </a:solidFill>
                <a:latin typeface="Times Cyr Bash Normal" pitchFamily="34" charset="0"/>
              </a:rPr>
              <a:t> м242н23ен айырыр4а 0йр2те1= </a:t>
            </a:r>
            <a:r>
              <a:rPr lang="ru-RU" dirty="0" smtClean="0">
                <a:solidFill>
                  <a:srgbClr val="0000FF"/>
                </a:solidFill>
                <a:latin typeface="Times Cyr Bash Normal" pitchFamily="34" charset="0"/>
              </a:rPr>
              <a:t>31662р р2тен2н а4асты белдерг2н 31662р6е табы4ы6.</a:t>
            </a:r>
          </a:p>
          <a:p>
            <a:r>
              <a:rPr lang="ru-RU" dirty="0" smtClean="0">
                <a:solidFill>
                  <a:srgbClr val="CC00FF"/>
                </a:solidFill>
                <a:latin typeface="Times Cyr Bash Normal" pitchFamily="34" charset="0"/>
              </a:rPr>
              <a:t>?</a:t>
            </a:r>
            <a:r>
              <a:rPr lang="ru-RU" dirty="0" err="1" smtClean="0">
                <a:solidFill>
                  <a:srgbClr val="CC00FF"/>
                </a:solidFill>
                <a:latin typeface="Times Cyr Bash Normal" pitchFamily="34" charset="0"/>
              </a:rPr>
              <a:t>ояш</a:t>
            </a:r>
            <a:r>
              <a:rPr lang="ru-RU" dirty="0" smtClean="0">
                <a:solidFill>
                  <a:srgbClr val="CC00FF"/>
                </a:solidFill>
                <a:latin typeface="Times Cyr Bash Normal" pitchFamily="34" charset="0"/>
              </a:rPr>
              <a:t>, 7айын, йыл4а, </a:t>
            </a:r>
            <a:r>
              <a:rPr lang="ru-RU" dirty="0" err="1" smtClean="0">
                <a:solidFill>
                  <a:srgbClr val="CC00FF"/>
                </a:solidFill>
                <a:latin typeface="Times Cyr Bash Normal" pitchFamily="34" charset="0"/>
              </a:rPr>
              <a:t>шыршы</a:t>
            </a:r>
            <a:r>
              <a:rPr lang="ru-RU" dirty="0" smtClean="0">
                <a:solidFill>
                  <a:srgbClr val="CC00FF"/>
                </a:solidFill>
                <a:latin typeface="Times Cyr Bash Normal" pitchFamily="34" charset="0"/>
              </a:rPr>
              <a:t>, шатлы7, 7ара4ай.</a:t>
            </a:r>
          </a:p>
          <a:p>
            <a:endParaRPr lang="ru-RU" dirty="0">
              <a:latin typeface="Times Cyr Bash Normal" pitchFamily="34" charset="0"/>
            </a:endParaRPr>
          </a:p>
        </p:txBody>
      </p:sp>
    </p:spTree>
  </p:cSld>
  <p:clrMapOvr>
    <a:masterClrMapping/>
  </p:clrMapOvr>
  <p:transition spd="med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680" y="285728"/>
            <a:ext cx="8229600" cy="6297634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dirty="0" smtClean="0">
                <a:solidFill>
                  <a:srgbClr val="0000FF"/>
                </a:solidFill>
                <a:latin typeface="Times Cyr Bash Normal" pitchFamily="34" charset="0"/>
              </a:rPr>
              <a:t>  Ты8ла4ы6 32м 2йтеге6, </a:t>
            </a:r>
            <a:r>
              <a:rPr lang="ru-RU" sz="4000" dirty="0" err="1" smtClean="0">
                <a:solidFill>
                  <a:srgbClr val="0000FF"/>
                </a:solidFill>
                <a:latin typeface="Times Cyr Bash Normal" pitchFamily="34" charset="0"/>
              </a:rPr>
              <a:t>икенсе</a:t>
            </a:r>
            <a:r>
              <a:rPr lang="ru-RU" sz="4000" dirty="0" smtClean="0">
                <a:solidFill>
                  <a:srgbClr val="0000FF"/>
                </a:solidFill>
                <a:latin typeface="Times Cyr Bash Normal" pitchFamily="34" charset="0"/>
              </a:rPr>
              <a:t> текста ним2 16г2рг2н/</a:t>
            </a:r>
            <a:r>
              <a:rPr lang="ru-RU" sz="4000" dirty="0" smtClean="0">
                <a:latin typeface="Times Cyr Bash Normal" pitchFamily="34" charset="0"/>
              </a:rPr>
              <a:t/>
            </a:r>
            <a:br>
              <a:rPr lang="ru-RU" sz="4000" dirty="0" smtClean="0">
                <a:latin typeface="Times Cyr Bash Normal" pitchFamily="34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Times Cyr Bash Normal" pitchFamily="34" charset="0"/>
              </a:rPr>
              <a:t>У7ыусы я6а. У7ыусы </a:t>
            </a:r>
            <a:r>
              <a:rPr lang="ru-RU" sz="4000" dirty="0" err="1" smtClean="0">
                <a:solidFill>
                  <a:srgbClr val="FF0000"/>
                </a:solidFill>
                <a:latin typeface="Times Cyr Bash Normal" pitchFamily="34" charset="0"/>
              </a:rPr>
              <a:t>инша</a:t>
            </a:r>
            <a:r>
              <a:rPr lang="ru-RU" sz="4000" dirty="0" smtClean="0">
                <a:solidFill>
                  <a:srgbClr val="FF0000"/>
                </a:solidFill>
                <a:latin typeface="Times Cyr Bash Normal" pitchFamily="34" charset="0"/>
              </a:rPr>
              <a:t> я6а.</a:t>
            </a:r>
            <a:br>
              <a:rPr lang="ru-RU" sz="4000" dirty="0" smtClean="0">
                <a:solidFill>
                  <a:srgbClr val="FF0000"/>
                </a:solidFill>
                <a:latin typeface="Times Cyr Bash Normal" pitchFamily="34" charset="0"/>
              </a:rPr>
            </a:br>
            <a:r>
              <a:rPr lang="ru-RU" sz="4000" dirty="0" smtClean="0">
                <a:latin typeface="Times Cyr Bash Normal" pitchFamily="34" charset="0"/>
              </a:rPr>
              <a:t/>
            </a:r>
            <a:br>
              <a:rPr lang="ru-RU" sz="4000" dirty="0" smtClean="0">
                <a:latin typeface="Times Cyr Bash Normal" pitchFamily="34" charset="0"/>
              </a:rPr>
            </a:br>
            <a:r>
              <a:rPr lang="ru-RU" sz="4000" dirty="0" smtClean="0">
                <a:latin typeface="Times Cyr Bash Normal" pitchFamily="34" charset="0"/>
              </a:rPr>
              <a:t>  </a:t>
            </a:r>
            <a:r>
              <a:rPr lang="ru-RU" sz="4000" dirty="0" smtClean="0">
                <a:solidFill>
                  <a:srgbClr val="0000FF"/>
                </a:solidFill>
                <a:latin typeface="Times Cyr Bash Normal" pitchFamily="34" charset="0"/>
              </a:rPr>
              <a:t>Ты8ла4ы6 32м 2йтеге6, диалог ним2 тура3ында/</a:t>
            </a:r>
            <a:r>
              <a:rPr lang="ru-RU" sz="4000" dirty="0" smtClean="0">
                <a:latin typeface="Times Cyr Bash Normal" pitchFamily="34" charset="0"/>
              </a:rPr>
              <a:t/>
            </a:r>
            <a:br>
              <a:rPr lang="ru-RU" sz="4000" dirty="0" smtClean="0">
                <a:latin typeface="Times Cyr Bash Normal" pitchFamily="34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Times Cyr Bash Normal" pitchFamily="34" charset="0"/>
              </a:rPr>
              <a:t>- №</a:t>
            </a:r>
            <a:r>
              <a:rPr lang="ru-RU" sz="4000" dirty="0" err="1" smtClean="0">
                <a:solidFill>
                  <a:srgbClr val="FF0000"/>
                </a:solidFill>
                <a:latin typeface="Times Cyr Bash Normal" pitchFamily="34" charset="0"/>
              </a:rPr>
              <a:t>аумы</a:t>
            </a:r>
            <a:r>
              <a:rPr lang="ru-RU" sz="4000" dirty="0" smtClean="0">
                <a:solidFill>
                  <a:srgbClr val="FF0000"/>
                </a:solidFill>
                <a:latin typeface="Times Cyr Bash Normal" pitchFamily="34" charset="0"/>
              </a:rPr>
              <a:t>, </a:t>
            </a:r>
            <a:r>
              <a:rPr lang="ru-RU" sz="4000" dirty="0" err="1" smtClean="0">
                <a:solidFill>
                  <a:srgbClr val="FF0000"/>
                </a:solidFill>
                <a:latin typeface="Times Cyr Bash Normal" pitchFamily="34" charset="0"/>
              </a:rPr>
              <a:t>Урал\</a:t>
            </a:r>
            <a:r>
              <a:rPr lang="ru-RU" sz="4000" dirty="0" smtClean="0">
                <a:solidFill>
                  <a:srgbClr val="FF0000"/>
                </a:solidFill>
                <a:latin typeface="Times Cyr Bash Normal" pitchFamily="34" charset="0"/>
              </a:rPr>
              <a:t/>
            </a:r>
            <a:br>
              <a:rPr lang="ru-RU" sz="4000" dirty="0" smtClean="0">
                <a:solidFill>
                  <a:srgbClr val="FF0000"/>
                </a:solidFill>
                <a:latin typeface="Times Cyr Bash Normal" pitchFamily="34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Times Cyr Bash Normal" pitchFamily="34" charset="0"/>
              </a:rPr>
              <a:t>- №</a:t>
            </a:r>
            <a:r>
              <a:rPr lang="ru-RU" sz="4000" dirty="0" err="1" smtClean="0">
                <a:solidFill>
                  <a:srgbClr val="FF0000"/>
                </a:solidFill>
                <a:latin typeface="Times Cyr Bash Normal" pitchFamily="34" charset="0"/>
              </a:rPr>
              <a:t>аумы</a:t>
            </a:r>
            <a:r>
              <a:rPr lang="ru-RU" sz="4000" dirty="0" smtClean="0">
                <a:solidFill>
                  <a:srgbClr val="FF0000"/>
                </a:solidFill>
                <a:latin typeface="Times Cyr Bash Normal" pitchFamily="34" charset="0"/>
              </a:rPr>
              <a:t>, С2лим2\</a:t>
            </a:r>
            <a:br>
              <a:rPr lang="ru-RU" sz="4000" dirty="0" smtClean="0">
                <a:solidFill>
                  <a:srgbClr val="FF0000"/>
                </a:solidFill>
                <a:latin typeface="Times Cyr Bash Normal" pitchFamily="34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Times Cyr Bash Normal" pitchFamily="34" charset="0"/>
              </a:rPr>
              <a:t>- ?ай6а китте8/</a:t>
            </a:r>
            <a:br>
              <a:rPr lang="ru-RU" sz="4000" dirty="0" smtClean="0">
                <a:solidFill>
                  <a:srgbClr val="FF0000"/>
                </a:solidFill>
                <a:latin typeface="Times Cyr Bash Normal" pitchFamily="34" charset="0"/>
              </a:rPr>
            </a:br>
            <a:r>
              <a:rPr lang="ru-RU" sz="4000" dirty="0" smtClean="0">
                <a:solidFill>
                  <a:srgbClr val="FF0000"/>
                </a:solidFill>
                <a:latin typeface="Times Cyr Bash Normal" pitchFamily="34" charset="0"/>
              </a:rPr>
              <a:t>- Дауахана4а. Мине8 тешем 3ы6лай.</a:t>
            </a:r>
            <a:br>
              <a:rPr lang="ru-RU" sz="4000" dirty="0" smtClean="0">
                <a:solidFill>
                  <a:srgbClr val="FF0000"/>
                </a:solidFill>
                <a:latin typeface="Times Cyr Bash Normal" pitchFamily="34" charset="0"/>
              </a:rPr>
            </a:br>
            <a:r>
              <a:rPr lang="ru-RU" dirty="0" smtClean="0">
                <a:solidFill>
                  <a:srgbClr val="FF0000"/>
                </a:solidFill>
                <a:latin typeface="Times Cyr Bash Normal" pitchFamily="34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Cyr Bash Normal" pitchFamily="34" charset="0"/>
              </a:rPr>
            </a:br>
            <a:endParaRPr lang="ru-RU" dirty="0">
              <a:solidFill>
                <a:srgbClr val="FF0000"/>
              </a:solidFill>
              <a:latin typeface="Times Cyr Bash Normal" pitchFamily="34" charset="0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dirty="0" err="1" smtClean="0">
                <a:solidFill>
                  <a:srgbClr val="FF0000"/>
                </a:solidFill>
                <a:latin typeface="Times Cyr Bash Normal" pitchFamily="34" charset="0"/>
              </a:rPr>
              <a:t>Ситуацияны</a:t>
            </a:r>
            <a:r>
              <a:rPr lang="ru-RU" sz="5400" dirty="0" smtClean="0">
                <a:solidFill>
                  <a:srgbClr val="FF0000"/>
                </a:solidFill>
                <a:latin typeface="Times Cyr Bash Normal" pitchFamily="34" charset="0"/>
              </a:rPr>
              <a:t> а8лау.</a:t>
            </a:r>
            <a:br>
              <a:rPr lang="ru-RU" sz="5400" dirty="0" smtClean="0">
                <a:solidFill>
                  <a:srgbClr val="FF0000"/>
                </a:solidFill>
                <a:latin typeface="Times Cyr Bash Normal" pitchFamily="34" charset="0"/>
              </a:rPr>
            </a:br>
            <a:endParaRPr lang="ru-RU" sz="5400" dirty="0">
              <a:solidFill>
                <a:srgbClr val="FF0000"/>
              </a:solidFill>
              <a:latin typeface="Times Cyr Bash Norm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>
                <a:solidFill>
                  <a:srgbClr val="0000FF"/>
                </a:solidFill>
                <a:latin typeface="Times Cyr Bash Normal" pitchFamily="34" charset="0"/>
              </a:rPr>
              <a:t>  </a:t>
            </a:r>
            <a:r>
              <a:rPr lang="ru-RU" sz="4800" dirty="0" err="1" smtClean="0">
                <a:solidFill>
                  <a:srgbClr val="0000FF"/>
                </a:solidFill>
                <a:latin typeface="Times Cyr Bash Normal" pitchFamily="34" charset="0"/>
              </a:rPr>
              <a:t>Азат</a:t>
            </a:r>
            <a:r>
              <a:rPr lang="ru-RU" sz="4800" dirty="0" smtClean="0">
                <a:solidFill>
                  <a:srgbClr val="0000FF"/>
                </a:solidFill>
                <a:latin typeface="Times Cyr Bash Normal" pitchFamily="34" charset="0"/>
              </a:rPr>
              <a:t> урман4а бар6ы. </a:t>
            </a:r>
            <a:r>
              <a:rPr lang="ru-RU" sz="4800" dirty="0" err="1" smtClean="0">
                <a:solidFill>
                  <a:srgbClr val="0000FF"/>
                </a:solidFill>
                <a:latin typeface="Times Cyr Bash Normal" pitchFamily="34" charset="0"/>
              </a:rPr>
              <a:t>Ул</a:t>
            </a:r>
            <a:r>
              <a:rPr lang="ru-RU" sz="4800" dirty="0" smtClean="0">
                <a:solidFill>
                  <a:srgbClr val="0000FF"/>
                </a:solidFill>
                <a:latin typeface="Times Cyr Bash Normal" pitchFamily="34" charset="0"/>
              </a:rPr>
              <a:t> б2шм2к йый6ы. Марат урман4а бар6ы. </a:t>
            </a:r>
            <a:r>
              <a:rPr lang="ru-RU" sz="4800" dirty="0" err="1" smtClean="0">
                <a:solidFill>
                  <a:srgbClr val="0000FF"/>
                </a:solidFill>
                <a:latin typeface="Times Cyr Bash Normal" pitchFamily="34" charset="0"/>
              </a:rPr>
              <a:t>Ул</a:t>
            </a:r>
            <a:r>
              <a:rPr lang="ru-RU" sz="4800" dirty="0" smtClean="0">
                <a:solidFill>
                  <a:srgbClr val="0000FF"/>
                </a:solidFill>
                <a:latin typeface="Times Cyr Bash Normal" pitchFamily="34" charset="0"/>
              </a:rPr>
              <a:t> </a:t>
            </a:r>
            <a:r>
              <a:rPr lang="ru-RU" sz="4800" dirty="0" err="1" smtClean="0">
                <a:solidFill>
                  <a:srgbClr val="0000FF"/>
                </a:solidFill>
                <a:latin typeface="Times Cyr Bash Normal" pitchFamily="34" charset="0"/>
              </a:rPr>
              <a:t>муйыл</a:t>
            </a:r>
            <a:r>
              <a:rPr lang="ru-RU" sz="4800" dirty="0" smtClean="0">
                <a:solidFill>
                  <a:srgbClr val="0000FF"/>
                </a:solidFill>
                <a:latin typeface="Times Cyr Bash Normal" pitchFamily="34" charset="0"/>
              </a:rPr>
              <a:t> йый6ы.</a:t>
            </a:r>
          </a:p>
          <a:p>
            <a:pPr>
              <a:buNone/>
            </a:pPr>
            <a:r>
              <a:rPr lang="ru-RU" sz="4000" dirty="0" smtClean="0">
                <a:solidFill>
                  <a:srgbClr val="C00000"/>
                </a:solidFill>
                <a:latin typeface="Times Cyr Bash Normal" pitchFamily="34" charset="0"/>
              </a:rPr>
              <a:t>№</a:t>
            </a:r>
            <a:r>
              <a:rPr lang="ru-RU" sz="4000" dirty="0" err="1" smtClean="0">
                <a:solidFill>
                  <a:srgbClr val="C00000"/>
                </a:solidFill>
                <a:latin typeface="Times Cyr Bash Normal" pitchFamily="34" charset="0"/>
              </a:rPr>
              <a:t>орау</a:t>
            </a:r>
            <a:r>
              <a:rPr lang="ru-RU" sz="4400" dirty="0" err="1" smtClean="0">
                <a:solidFill>
                  <a:srgbClr val="CC0066"/>
                </a:solidFill>
                <a:latin typeface="Times Cyr Bash Normal" pitchFamily="34" charset="0"/>
              </a:rPr>
              <a:t>=</a:t>
            </a:r>
            <a:r>
              <a:rPr lang="ru-RU" sz="4400" dirty="0" smtClean="0">
                <a:solidFill>
                  <a:srgbClr val="CC0066"/>
                </a:solidFill>
                <a:latin typeface="Times Cyr Bash Normal" pitchFamily="34" charset="0"/>
              </a:rPr>
              <a:t> </a:t>
            </a:r>
            <a:r>
              <a:rPr lang="ru-RU" sz="4400" i="1" dirty="0" err="1" smtClean="0">
                <a:solidFill>
                  <a:srgbClr val="CC0066"/>
                </a:solidFill>
                <a:latin typeface="Times Cyr Bash Normal" pitchFamily="34" charset="0"/>
              </a:rPr>
              <a:t>Азат</a:t>
            </a:r>
            <a:r>
              <a:rPr lang="ru-RU" sz="4400" i="1" dirty="0" smtClean="0">
                <a:solidFill>
                  <a:srgbClr val="CC0066"/>
                </a:solidFill>
                <a:latin typeface="Times Cyr Bash Normal" pitchFamily="34" charset="0"/>
              </a:rPr>
              <a:t> мен2н Марат б2шм2к йый4андармы/</a:t>
            </a:r>
            <a:endParaRPr lang="ru-RU" sz="4400" i="1" dirty="0">
              <a:solidFill>
                <a:srgbClr val="CC0066"/>
              </a:solidFill>
              <a:latin typeface="Times Cyr Bash Normal" pitchFamily="34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54164"/>
          </a:xfrm>
        </p:spPr>
        <p:txBody>
          <a:bodyPr>
            <a:normAutofit/>
          </a:bodyPr>
          <a:lstStyle/>
          <a:p>
            <a:pPr algn="l"/>
            <a:r>
              <a:rPr lang="ru-RU" sz="4000" dirty="0" smtClean="0">
                <a:solidFill>
                  <a:srgbClr val="FF0000"/>
                </a:solidFill>
                <a:latin typeface="Times Cyr Bash Normal" pitchFamily="34" charset="0"/>
              </a:rPr>
              <a:t>	Ишетк2нде </a:t>
            </a:r>
            <a:r>
              <a:rPr lang="ru-RU" sz="4000" dirty="0" err="1" smtClean="0">
                <a:solidFill>
                  <a:srgbClr val="FF0000"/>
                </a:solidFill>
                <a:latin typeface="Times Cyr Bash Normal" pitchFamily="34" charset="0"/>
              </a:rPr>
              <a:t>тулыландырыу</a:t>
            </a:r>
            <a:r>
              <a:rPr lang="ru-RU" sz="4000" dirty="0" smtClean="0">
                <a:solidFill>
                  <a:srgbClr val="FF0000"/>
                </a:solidFill>
                <a:latin typeface="Times Cyr Bash Normal" pitchFamily="34" charset="0"/>
              </a:rPr>
              <a:t>.</a:t>
            </a:r>
            <a:br>
              <a:rPr lang="ru-RU" sz="4000" dirty="0" smtClean="0">
                <a:solidFill>
                  <a:srgbClr val="FF0000"/>
                </a:solidFill>
                <a:latin typeface="Times Cyr Bash Normal" pitchFamily="34" charset="0"/>
              </a:rPr>
            </a:br>
            <a:endParaRPr lang="ru-RU" sz="4000" dirty="0">
              <a:solidFill>
                <a:srgbClr val="FF0000"/>
              </a:solidFill>
              <a:latin typeface="Times Cyr Bash Norm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4400" dirty="0" err="1" smtClean="0">
                <a:solidFill>
                  <a:srgbClr val="0000FF"/>
                </a:solidFill>
                <a:latin typeface="Times Cyr Bash Normal" pitchFamily="34" charset="0"/>
              </a:rPr>
              <a:t>Балалар</a:t>
            </a:r>
            <a:r>
              <a:rPr lang="ru-RU" sz="4400" dirty="0" smtClean="0">
                <a:solidFill>
                  <a:srgbClr val="0000FF"/>
                </a:solidFill>
                <a:latin typeface="Times Cyr Bash Normal" pitchFamily="34" charset="0"/>
              </a:rPr>
              <a:t> </a:t>
            </a:r>
            <a:r>
              <a:rPr lang="ru-RU" sz="4400" dirty="0" smtClean="0">
                <a:solidFill>
                  <a:srgbClr val="0000FF"/>
                </a:solidFill>
                <a:latin typeface="Times Cyr Bash Normal" pitchFamily="34" charset="0"/>
              </a:rPr>
              <a:t> балы77а …</a:t>
            </a:r>
            <a:endParaRPr lang="ru-RU" sz="4400" dirty="0" smtClean="0">
              <a:solidFill>
                <a:srgbClr val="0000FF"/>
              </a:solidFill>
              <a:latin typeface="Times Cyr Bash Normal" pitchFamily="34" charset="0"/>
            </a:endParaRPr>
          </a:p>
          <a:p>
            <a:pPr>
              <a:buNone/>
            </a:pPr>
            <a:r>
              <a:rPr lang="ru-RU" sz="4400" dirty="0" smtClean="0">
                <a:solidFill>
                  <a:srgbClr val="0000FF"/>
                </a:solidFill>
                <a:latin typeface="Times Cyr Bash Normal" pitchFamily="34" charset="0"/>
              </a:rPr>
              <a:t> Улар … алдылар.</a:t>
            </a:r>
          </a:p>
          <a:p>
            <a:pPr>
              <a:buNone/>
            </a:pPr>
            <a:r>
              <a:rPr lang="ru-RU" sz="4400" dirty="0" smtClean="0">
                <a:solidFill>
                  <a:srgbClr val="0000FF"/>
                </a:solidFill>
                <a:latin typeface="Times Cyr Bash Normal" pitchFamily="34" charset="0"/>
              </a:rPr>
              <a:t> </a:t>
            </a:r>
            <a:r>
              <a:rPr lang="ru-RU" sz="4400" dirty="0" err="1" smtClean="0">
                <a:solidFill>
                  <a:srgbClr val="0000FF"/>
                </a:solidFill>
                <a:latin typeface="Times Cyr Bash Normal" pitchFamily="34" charset="0"/>
              </a:rPr>
              <a:t>Балалар</a:t>
            </a:r>
            <a:r>
              <a:rPr lang="ru-RU" sz="4400" dirty="0" smtClean="0">
                <a:solidFill>
                  <a:srgbClr val="0000FF"/>
                </a:solidFill>
                <a:latin typeface="Times Cyr Bash Normal" pitchFamily="34" charset="0"/>
              </a:rPr>
              <a:t> … </a:t>
            </a:r>
            <a:r>
              <a:rPr lang="ru-RU" sz="4400" dirty="0" err="1" smtClean="0">
                <a:solidFill>
                  <a:srgbClr val="0000FF"/>
                </a:solidFill>
                <a:latin typeface="Times Cyr Bash Normal" pitchFamily="34" charset="0"/>
              </a:rPr>
              <a:t>тотто</a:t>
            </a:r>
            <a:r>
              <a:rPr lang="ru-RU" sz="4400" dirty="0" smtClean="0">
                <a:solidFill>
                  <a:srgbClr val="0000FF"/>
                </a:solidFill>
                <a:latin typeface="Times Cyr Bash Normal" pitchFamily="34" charset="0"/>
              </a:rPr>
              <a:t>.</a:t>
            </a:r>
          </a:p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Cyr Bash Normal" pitchFamily="34" charset="0"/>
              </a:rPr>
              <a:t>		Тексты т060п б0т0р01.</a:t>
            </a:r>
          </a:p>
          <a:p>
            <a:pPr>
              <a:buNone/>
            </a:pPr>
            <a:r>
              <a:rPr lang="ru-RU" sz="4400" dirty="0" smtClean="0">
                <a:solidFill>
                  <a:srgbClr val="0000FF"/>
                </a:solidFill>
                <a:latin typeface="Times Cyr Bash Normal" pitchFamily="34" charset="0"/>
              </a:rPr>
              <a:t>Марат китапхана4а бар6ы.</a:t>
            </a:r>
          </a:p>
          <a:p>
            <a:pPr>
              <a:buNone/>
            </a:pPr>
            <a:r>
              <a:rPr lang="ru-RU" sz="4400" dirty="0" smtClean="0">
                <a:solidFill>
                  <a:srgbClr val="0000FF"/>
                </a:solidFill>
                <a:latin typeface="Times Cyr Bash Normal" pitchFamily="34" charset="0"/>
              </a:rPr>
              <a:t> </a:t>
            </a:r>
            <a:r>
              <a:rPr lang="ru-RU" sz="4400" dirty="0" err="1" smtClean="0">
                <a:solidFill>
                  <a:srgbClr val="0000FF"/>
                </a:solidFill>
                <a:latin typeface="Times Cyr Bash Normal" pitchFamily="34" charset="0"/>
              </a:rPr>
              <a:t>Ул</a:t>
            </a:r>
            <a:r>
              <a:rPr lang="ru-RU" sz="4400" dirty="0" smtClean="0">
                <a:solidFill>
                  <a:srgbClr val="0000FF"/>
                </a:solidFill>
                <a:latin typeface="Times Cyr Bash Normal" pitchFamily="34" charset="0"/>
              </a:rPr>
              <a:t> … .</a:t>
            </a:r>
            <a:endParaRPr lang="ru-RU" sz="4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 spd="med"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643182"/>
          <a:ext cx="9143999" cy="4313741"/>
        </p:xfrm>
        <a:graphic>
          <a:graphicData uri="http://schemas.openxmlformats.org/drawingml/2006/table">
            <a:tbl>
              <a:tblPr/>
              <a:tblGrid>
                <a:gridCol w="1523814"/>
                <a:gridCol w="1523814"/>
                <a:gridCol w="1523814"/>
                <a:gridCol w="1523814"/>
                <a:gridCol w="1548578"/>
                <a:gridCol w="1500165"/>
              </a:tblGrid>
              <a:tr h="6021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C0066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Мине8</a:t>
                      </a:r>
                      <a:endParaRPr lang="ru-RU" sz="2000" b="1" dirty="0">
                        <a:solidFill>
                          <a:srgbClr val="CC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99000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ат-ым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00990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матур</a:t>
                      </a:r>
                      <a:endParaRPr lang="ru-RU" sz="2000" b="1" dirty="0">
                        <a:solidFill>
                          <a:srgbClr val="0099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00206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саба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-мы/</a:t>
                      </a:r>
                      <a:endParaRPr lang="ru-RU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FF000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Эйе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1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C0066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№ине8</a:t>
                      </a:r>
                      <a:endParaRPr lang="ru-RU" sz="2000" b="1" dirty="0">
                        <a:solidFill>
                          <a:srgbClr val="CC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99000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ат-ы8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990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ш2п</a:t>
                      </a:r>
                      <a:endParaRPr lang="ru-RU" sz="2000" b="1" dirty="0">
                        <a:solidFill>
                          <a:srgbClr val="0099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юрта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ru-RU" sz="2000" b="1" dirty="0" err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ме</a:t>
                      </a:r>
                      <a:r>
                        <a:rPr lang="ru-RU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/</a:t>
                      </a:r>
                      <a:endParaRPr lang="ru-RU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FF000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Ю7</a:t>
                      </a:r>
                      <a:endParaRPr lang="ru-RU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1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C0066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Уны8</a:t>
                      </a:r>
                      <a:endParaRPr lang="ru-RU" sz="2000" b="1" dirty="0">
                        <a:solidFill>
                          <a:srgbClr val="CC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99000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ат-ы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990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а7ыллы</a:t>
                      </a:r>
                      <a:endParaRPr lang="ru-RU" sz="2000" b="1" dirty="0">
                        <a:solidFill>
                          <a:srgbClr val="0099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00206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хайуан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-мо/</a:t>
                      </a:r>
                      <a:endParaRPr lang="ru-RU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solidFill>
                          <a:srgbClr val="FF0000"/>
                        </a:solidFill>
                        <a:latin typeface="Times Cyr Bash Norm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1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C0066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Бе66е8</a:t>
                      </a:r>
                      <a:endParaRPr lang="ru-RU" sz="2000" b="1" dirty="0">
                        <a:solidFill>
                          <a:srgbClr val="CC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99000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ат-ыбы6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990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сы6амлы</a:t>
                      </a:r>
                      <a:endParaRPr lang="ru-RU" sz="2000" b="1" dirty="0">
                        <a:solidFill>
                          <a:srgbClr val="0099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мал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-м0/</a:t>
                      </a:r>
                      <a:endParaRPr lang="ru-RU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Cyr Bash Norm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42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C0066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№е66е8</a:t>
                      </a:r>
                      <a:endParaRPr lang="ru-RU" sz="2000" b="1" dirty="0">
                        <a:solidFill>
                          <a:srgbClr val="CC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99000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ат-ы4ы6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990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ты8лаусан</a:t>
                      </a:r>
                      <a:endParaRPr lang="ru-RU" sz="2000" b="1" dirty="0">
                        <a:solidFill>
                          <a:srgbClr val="0099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206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кешн2й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Cyr Bash Norm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20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                            </a:t>
                      </a:r>
                      <a:endParaRPr lang="ru-RU" sz="20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Cyr Bash Norm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ма</a:t>
                      </a:r>
                      <a:endParaRPr lang="ru-RU" sz="20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Cyr Bash Normal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0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 м2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000" b="1" baseline="0" dirty="0" err="1" smtClean="0">
                          <a:solidFill>
                            <a:srgbClr val="FF000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й</a:t>
                      </a:r>
                      <a:r>
                        <a:rPr lang="ru-RU" sz="2000" b="1" baseline="0" dirty="0" smtClean="0">
                          <a:solidFill>
                            <a:srgbClr val="FF000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 </a:t>
                      </a:r>
                      <a:endParaRPr lang="ru-RU" sz="2000" b="1" dirty="0">
                        <a:latin typeface="Times Cyr Bash Norm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211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CC0066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Улар6ы8</a:t>
                      </a:r>
                      <a:endParaRPr lang="ru-RU" sz="2000" b="1" dirty="0">
                        <a:solidFill>
                          <a:srgbClr val="CC0066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>
                          <a:solidFill>
                            <a:srgbClr val="99000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ат-ы</a:t>
                      </a:r>
                      <a:endParaRPr lang="ru-RU" sz="2000" b="1" dirty="0">
                        <a:solidFill>
                          <a:srgbClr val="99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990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к0сл0</a:t>
                      </a:r>
                      <a:endParaRPr lang="ru-RU" sz="2000" b="1" dirty="0">
                        <a:solidFill>
                          <a:srgbClr val="0099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002060"/>
                          </a:solidFill>
                          <a:latin typeface="Times Cyr Bash Normal"/>
                          <a:ea typeface="Calibri"/>
                          <a:cs typeface="Times New Roman"/>
                        </a:rPr>
                        <a:t>то7ом</a:t>
                      </a:r>
                      <a:endParaRPr lang="ru-RU" sz="2000" b="1" dirty="0">
                        <a:solidFill>
                          <a:srgbClr val="00206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Cyr Bash Norm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Times Cyr Bash Normal"/>
                          <a:ea typeface="Calibri"/>
                          <a:cs typeface="Times New Roman"/>
                        </a:rPr>
                        <a:t>т1гел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Times Cyr Bash Normal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0" y="0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№0йл21 телм2рен</a:t>
            </a: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19тере1 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Айг0л  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уйнай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.           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                         </a:t>
            </a:r>
            <a:r>
              <a:rPr lang="ru-RU" sz="2800" b="1" dirty="0" smtClean="0">
                <a:solidFill>
                  <a:srgbClr val="A50021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A5002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Айг0л  </a:t>
            </a:r>
            <a:r>
              <a:rPr lang="ru-RU" sz="2800" b="1" dirty="0" smtClean="0">
                <a:solidFill>
                  <a:srgbClr val="A50021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туп </a:t>
            </a:r>
            <a:r>
              <a:rPr lang="ru-RU" sz="2800" b="1" dirty="0" err="1" smtClean="0">
                <a:solidFill>
                  <a:srgbClr val="A50021"/>
                </a:solidFill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уйнай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.       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A5002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Айг0л </a:t>
            </a:r>
            <a:r>
              <a:rPr kumimoji="0" lang="ru-RU" sz="2800" b="1" i="0" u="none" strike="noStrike" cap="none" normalizeH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урамда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  туп </a:t>
            </a:r>
            <a:r>
              <a:rPr kumimoji="0" lang="ru-RU" sz="2800" b="1" i="0" u="none" strike="noStrike" cap="none" normalizeH="0" baseline="0" dirty="0" err="1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уйнай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A50021"/>
                </a:solidFill>
                <a:effectLst/>
                <a:latin typeface="Times Cyr Bash Normal" pitchFamily="34" charset="0"/>
                <a:ea typeface="Calibri" pitchFamily="34" charset="0"/>
                <a:cs typeface="Times New Roman" pitchFamily="18" charset="0"/>
              </a:rPr>
              <a:t>.    </a:t>
            </a: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>
                <a:solidFill>
                  <a:srgbClr val="A50021"/>
                </a:solidFill>
                <a:latin typeface="Times Cyr Bash Normal" pitchFamily="34" charset="0"/>
                <a:cs typeface="Times New Roman" pitchFamily="18" charset="0"/>
              </a:rPr>
              <a:t>Айг0л </a:t>
            </a:r>
            <a:r>
              <a:rPr lang="ru-RU" sz="2800" b="1" dirty="0" err="1" smtClean="0">
                <a:solidFill>
                  <a:srgbClr val="A50021"/>
                </a:solidFill>
                <a:latin typeface="Times Cyr Bash Normal" pitchFamily="34" charset="0"/>
                <a:cs typeface="Times New Roman" pitchFamily="18" charset="0"/>
              </a:rPr>
              <a:t>Азат</a:t>
            </a:r>
            <a:r>
              <a:rPr lang="ru-RU" sz="2800" b="1" dirty="0" smtClean="0">
                <a:solidFill>
                  <a:srgbClr val="A50021"/>
                </a:solidFill>
                <a:latin typeface="Times Cyr Bash Normal" pitchFamily="34" charset="0"/>
                <a:cs typeface="Times New Roman" pitchFamily="18" charset="0"/>
              </a:rPr>
              <a:t> мен2н </a:t>
            </a:r>
            <a:r>
              <a:rPr lang="ru-RU" sz="2800" b="1" dirty="0" err="1" smtClean="0">
                <a:solidFill>
                  <a:srgbClr val="A50021"/>
                </a:solidFill>
                <a:latin typeface="Times Cyr Bash Normal" pitchFamily="34" charset="0"/>
                <a:cs typeface="Times New Roman" pitchFamily="18" charset="0"/>
              </a:rPr>
              <a:t>урамда</a:t>
            </a:r>
            <a:r>
              <a:rPr lang="ru-RU" sz="2800" b="1" dirty="0" smtClean="0">
                <a:solidFill>
                  <a:srgbClr val="A50021"/>
                </a:solidFill>
                <a:latin typeface="Times Cyr Bash Normal" pitchFamily="34" charset="0"/>
                <a:cs typeface="Times New Roman" pitchFamily="18" charset="0"/>
              </a:rPr>
              <a:t> туп </a:t>
            </a:r>
            <a:r>
              <a:rPr lang="ru-RU" sz="2800" b="1" dirty="0" err="1" smtClean="0">
                <a:solidFill>
                  <a:srgbClr val="A50021"/>
                </a:solidFill>
                <a:latin typeface="Times Cyr Bash Normal" pitchFamily="34" charset="0"/>
                <a:cs typeface="Times New Roman" pitchFamily="18" charset="0"/>
              </a:rPr>
              <a:t>уйнай</a:t>
            </a:r>
            <a:r>
              <a:rPr lang="ru-RU" sz="2800" b="1" dirty="0" smtClean="0">
                <a:solidFill>
                  <a:srgbClr val="A50021"/>
                </a:solidFill>
                <a:latin typeface="Times Cyr Bash Normal" pitchFamily="34" charset="0"/>
                <a:cs typeface="Times New Roman" pitchFamily="18" charset="0"/>
              </a:rPr>
              <a:t>.</a:t>
            </a:r>
            <a:endParaRPr kumimoji="0" lang="ru-RU" sz="2800" b="1" i="0" u="none" strike="noStrike" cap="none" normalizeH="0" baseline="0" dirty="0" smtClean="0">
              <a:ln>
                <a:noFill/>
              </a:ln>
              <a:solidFill>
                <a:srgbClr val="A5002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2643174" y="857232"/>
            <a:ext cx="357190" cy="158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071802" y="1285860"/>
            <a:ext cx="357190" cy="158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571868" y="1285860"/>
            <a:ext cx="357190" cy="158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>
            <a:off x="4071934" y="1285860"/>
            <a:ext cx="357190" cy="158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3143240" y="857232"/>
            <a:ext cx="357190" cy="158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>
            <a:off x="4429124" y="1714488"/>
            <a:ext cx="357190" cy="158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5000628" y="1714488"/>
            <a:ext cx="357190" cy="158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5572132" y="1714488"/>
            <a:ext cx="357190" cy="158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215074" y="2143116"/>
            <a:ext cx="357190" cy="158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143636" y="1714488"/>
            <a:ext cx="357190" cy="158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6715140" y="2143116"/>
            <a:ext cx="357190" cy="158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7215206" y="2143116"/>
            <a:ext cx="357190" cy="158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7786710" y="2143116"/>
            <a:ext cx="357190" cy="158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8358214" y="2143116"/>
            <a:ext cx="357190" cy="1588"/>
          </a:xfrm>
          <a:prstGeom prst="line">
            <a:avLst/>
          </a:prstGeom>
          <a:ln w="44450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35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3" grpId="0"/>
    </p:bldLst>
  </p:timing>
</p:sld>
</file>

<file path=ppt/theme/theme1.xml><?xml version="1.0" encoding="utf-8"?>
<a:theme xmlns:a="http://schemas.openxmlformats.org/drawingml/2006/main" name="Тема Office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1353</TotalTime>
  <Words>665</Words>
  <Application>Microsoft Office PowerPoint</Application>
  <PresentationFormat>Экран (4:3)</PresentationFormat>
  <Paragraphs>167</Paragraphs>
  <Slides>20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Слайд 2</vt:lpstr>
      <vt:lpstr>Слайд 3</vt:lpstr>
      <vt:lpstr>Слайд 4</vt:lpstr>
      <vt:lpstr>)нд2р6е айырыр4а 0йр2те1= ты8ла4ы6 32м 2 0н0 бул4ан 3166е 2йтеге6.</vt:lpstr>
      <vt:lpstr>  Ты8ла4ы6 32м 2йтеге6, икенсе текста ним2 16г2рг2н/ У7ыусы я6а. У7ыусы инша я6а.    Ты8ла4ы6 32м 2йтеге6, диалог ним2 тура3ында/ - №аумы, Урал\ - №аумы, С2лим2\ - ?ай6а китте8/ - Дауахана4а. Мине8 тешем 3ы6лай.  </vt:lpstr>
      <vt:lpstr>Ситуацияны а8лау. </vt:lpstr>
      <vt:lpstr> Ишетк2нде тулыландырыу. 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ГИЗА</dc:creator>
  <cp:lastModifiedBy>ГИЗА</cp:lastModifiedBy>
  <cp:revision>60</cp:revision>
  <dcterms:created xsi:type="dcterms:W3CDTF">2010-03-21T08:34:51Z</dcterms:created>
  <dcterms:modified xsi:type="dcterms:W3CDTF">2010-03-28T15:35:48Z</dcterms:modified>
</cp:coreProperties>
</file>