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7200C5-0B4A-4260-9BDB-A1D791CE9715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0282AB-C108-490B-AAF1-242850D032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83715"/>
              </p:ext>
            </p:extLst>
          </p:nvPr>
        </p:nvGraphicFramePr>
        <p:xfrm>
          <a:off x="251522" y="548681"/>
          <a:ext cx="8640960" cy="43924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878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878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Ё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İ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849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8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Ő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8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631078"/>
            <a:ext cx="936104" cy="50177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539552" y="2420888"/>
            <a:ext cx="792088" cy="648072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4716016" y="5157192"/>
            <a:ext cx="756084" cy="576064"/>
          </a:xfrm>
          <a:prstGeom prst="triangl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95989" y="3348182"/>
            <a:ext cx="756084" cy="576064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10606" y="5170028"/>
            <a:ext cx="1008112" cy="50405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601537" y="4221088"/>
            <a:ext cx="756084" cy="576064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616116" y="5110545"/>
            <a:ext cx="792088" cy="648072"/>
          </a:xfrm>
          <a:prstGeom prst="flowChartConnector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0"/>
            <a:ext cx="807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ЮРЖУГ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Ő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ДАНТОР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1619672" y="5887952"/>
            <a:ext cx="792088" cy="648072"/>
          </a:xfrm>
          <a:prstGeom prst="flowChartConnector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619932" y="4221088"/>
            <a:ext cx="756084" cy="576064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0800000">
            <a:off x="2609782" y="5976969"/>
            <a:ext cx="756084" cy="576064"/>
          </a:xfrm>
          <a:prstGeom prst="triangl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490492" y="5923956"/>
            <a:ext cx="756084" cy="576064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427984" y="5938943"/>
            <a:ext cx="792088" cy="648072"/>
          </a:xfrm>
          <a:prstGeom prst="flowChartConnector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00092" y="6014968"/>
            <a:ext cx="1008112" cy="50405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6588224" y="6008183"/>
            <a:ext cx="756084" cy="576064"/>
          </a:xfrm>
          <a:prstGeom prst="triangl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7524328" y="5913995"/>
            <a:ext cx="792088" cy="648072"/>
          </a:xfrm>
          <a:prstGeom prst="flowChartConnector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609782" y="5069369"/>
            <a:ext cx="684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1590" y="5914719"/>
            <a:ext cx="684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691276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Менам </a:t>
            </a:r>
            <a:r>
              <a:rPr lang="ru-RU" sz="9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ёрт</a:t>
            </a:r>
            <a:endParaRPr lang="ru-RU" sz="96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нывъёрт</a:t>
            </a:r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50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32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Твердый переплет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БОзик</dc:creator>
  <cp:lastModifiedBy>БОзик</cp:lastModifiedBy>
  <cp:revision>7</cp:revision>
  <dcterms:created xsi:type="dcterms:W3CDTF">2014-02-09T18:36:27Z</dcterms:created>
  <dcterms:modified xsi:type="dcterms:W3CDTF">2014-02-10T20:30:44Z</dcterms:modified>
</cp:coreProperties>
</file>