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Двадцать четвёртое декабря.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Классная работа.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Знаки препинания при обращениях междометиях.</a:t>
            </a:r>
            <a:endParaRPr lang="ru-RU" sz="6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41763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Обращение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– это слово или словосочетание, называющее того, к кому или к чему адресована речь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 </a:t>
            </a:r>
            <a:r>
              <a:rPr lang="ru-RU" i="1" dirty="0" smtClean="0"/>
              <a:t>Не гонялся бы ты, поп, </a:t>
            </a:r>
            <a:r>
              <a:rPr lang="ru-RU" i="1" dirty="0" smtClean="0"/>
              <a:t>за  дешевизной</a:t>
            </a:r>
            <a:r>
              <a:rPr lang="ru-RU" dirty="0" smtClean="0"/>
              <a:t> (Пушкин).</a:t>
            </a:r>
          </a:p>
          <a:p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Основная цель обращения – привлечь внимание, хотя иногда обращение может и выражать отношение к собеседнику. </a:t>
            </a:r>
            <a:endParaRPr lang="ru-RU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r>
              <a:rPr lang="ru-RU" i="1" dirty="0" smtClean="0"/>
              <a:t>Что </a:t>
            </a:r>
            <a:r>
              <a:rPr lang="ru-RU" i="1" dirty="0" smtClean="0"/>
              <a:t>делаешь, милая?</a:t>
            </a:r>
            <a:r>
              <a:rPr lang="ru-RU" dirty="0" smtClean="0"/>
              <a:t> (Островский).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5715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197493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одном предложении может быть даже несколько обращений, направленных к одному адресату, одно из которых только называет слушателя, а другое – оценивает, </a:t>
            </a:r>
            <a:r>
              <a:rPr lang="ru-RU" dirty="0" smtClean="0"/>
              <a:t>например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Поезжайте, душенька, Илья Ильич! (Гончаров).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929718" cy="5483245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Иногда в поэтической речи возможно риторическое олицетворение-обращение. Оно призывает неодушевленный предмет стать участником общения. Например: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Шуми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шуми, послушное ветрило, Волнуйся подо мной, угрюмый океан.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(Пушкин.)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Обращение не является членом предложения, но может иметь зависимые слова, то есть быть распространенным, например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Низкий дом с голубыми ставнями, не забыть мне тебя никогда!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(Есенин).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5768997"/>
          </a:xfrm>
        </p:spPr>
        <p:txBody>
          <a:bodyPr>
            <a:normAutofit lnSpcReduction="10000"/>
          </a:bodyPr>
          <a:lstStyle/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письме обращения выделяются запятыми. Если обращение эмоционально окрашено и стоит в начале предложения, то после него может стоять восклицательный знак.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батька, так рано поднялся? (Пушкин) 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Ребята! Не Москва ль за нами? (Лермонтов)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dirty="0" smtClean="0"/>
              <a:t>В официальных письмах обращения принято  записывать на отдельной строке. После обращения в таком случае ставится восклицательный знак. Например: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Уважаемый Иван Иванович!  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Обратите внимание: слово УВАЖАЕМЫЙ входит в состав обращения и не отделяется запятой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7149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 Сравните: </a:t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Здравствуйте, Иван Иванович!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В этом примере после слова ЗДРАВСТВУЙТЕ нужна запятая, так как оно не входит в состав обращения, а выступает в роли сказуемого.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84966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Междометия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– это особая часть речи, которая служит для выражения различных чувств и волевых побуждений.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этой части речи относятся слова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АЙ!, АХ!, УВЫ!, БАТЮШКИ! и другие.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Междометия, как и обращения, не являются членами предложения, а на письме отделяются запятой или восклицательным знаком.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Увы! Его смятенный ум против ужасных потрясений не устоял (Пушкин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Жизнь, увы, не вечный дар (Пушкин).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929718" cy="542928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и у многих правил правописания, у этого правила есть исключение, которое необходимо запомнить. Если междометие О в предложении стоит перед обращением, то запятая или восклицательный знак между междометием и обращением не ставится.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Сравните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 , зачем я не птица, не ворон степной!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(Лермонтов). 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прав твой, о небо, святой приговор 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(Лермонтов)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этого, нужно знать, что иногда междометия входят в состав цельных сочетаний, например: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ЭХ ВЫ, ЭХ ТЫ, НУ ЧТО Ж, АЙ ДА. </a:t>
            </a:r>
            <a:endParaRPr lang="ru-RU" b="1" i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этом случае запятые ставить не нужно, например: 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 что ж теперь делать?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Орфоэпическая разминка.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983179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вар. – с ударением на первом слоге;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 вар. – с ударением на втором слоге;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 вар. – с ударением на третьем слоге;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 вар. – с ударением на четвёртом слоге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ЗНАМЕНИЕ</a:t>
            </a:r>
            <a:r>
              <a:rPr lang="ru-RU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СОСРЕДОТОЧЕНИЕ, ОБЕСПЕЧЕНИЕ. МАРКЕТИНГ, УПРОЧЕНИЕ, ИКОНОПИСЬ, ТАНЦОВЩИЦА, ДОГОВОР, ГАЗОПРОВОД, СТОЛЯР, ИСПОВЕДАНИЕ, ИЗЫСК, ХРИСТИАНИН, КАТАЛОГ, СИНОНИМИЯ, ТУФЛЯ, ЖАЛЮЗИ, МЫТАРСТВО, БАРМЕН, РАЗНОВРЕМЕННОСТЬ.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286908" cy="607223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1в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знАмение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мАркетинг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Иконопись,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тУфля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бАрмен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2в. –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упрОчение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танцОвщица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столЯр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изЫск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мытАрство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3в. – </a:t>
            </a:r>
            <a:r>
              <a:rPr lang="ru-RU" sz="4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договОр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исповЕдание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каталОг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жалюзИ</a:t>
            </a:r>
            <a:endParaRPr lang="ru-RU" sz="4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4в. – </a:t>
            </a:r>
            <a:r>
              <a:rPr lang="ru-RU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сосредотОчение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газопровОд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христианИн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синонимИя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разновремЕность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Б</a:t>
            </a:r>
            <a:r>
              <a:rPr lang="ru-RU" b="1" i="1" dirty="0" smtClean="0"/>
              <a:t>.</a:t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Орфографическая разминка.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выписывает из предложенных слова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1вар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пропущенной </a:t>
            </a:r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вар. – с пропущенной </a:t>
            </a:r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АККОМПАН..МЕНТ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Б..ФСТРОГАНОВ,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..КАТЕС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Д..ЛЕТАНТ,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ДИСКР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..МИНАЦИЯ,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..ГИЛИЗМ,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ПЕРИФ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..РИЯ,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..ТЕНДЕНТ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ПР..ВИЛЕГИЯ, ПР..ЗИДЕНТ,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ИЖД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..ВЕНИЕ, ИНТ..ЛЛИГЕНЦИЯ,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..НЕАЛОГИЯ, МАН..ПУЛЯЦИЯ,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ЭКСП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..Р..МЕНТ.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1в. –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аккомпанЕмент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бЕфстроганов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перифЕрия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прЕтендент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прЕзидент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интЕллигенция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гЕнеалогия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экспЕримент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2в. –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делИкатес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дИлетант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дискрИминация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нИгилизм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прИвилегия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иждИвение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манИпуляция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эксперИмент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ГУМАНИСТИЧЕСКИЙ, ГУМАНИТАРНЫЙ, ГУМАННЫЙ.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соотнести данные слова с предложенными лексическими значениями: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Относящийся к общественным наукам, изучающим человека и его культуру;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Проникнутый любовью к человеку, уважением к человеческой личности;</a:t>
            </a:r>
          </a:p>
          <a:p>
            <a:pPr lvl="0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Относящийся к гуманизму как к мировоззрению, свойственный гуманизму.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 В каком предложении вместо слова ГУМАННЫЙ нужно употребить слово ГУМАНИТАРНЫЙ?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1) Самыми ГУМАННЫМИ профессиями на земле являются те, от которых зависит духовная жизнь и физическое здоровье человека.</a:t>
            </a:r>
            <a:br>
              <a:rPr lang="ru-RU" dirty="0" smtClean="0"/>
            </a:br>
            <a:r>
              <a:rPr lang="ru-RU" dirty="0" smtClean="0"/>
              <a:t>2) ГУМАННОЕ отношение к детям означает прежде всего понимание духовных усилий ребенка, уважительное отношение к этим исканиям и ненавязчивая помощь.</a:t>
            </a:r>
            <a:br>
              <a:rPr lang="ru-RU" dirty="0" smtClean="0"/>
            </a:br>
            <a:r>
              <a:rPr lang="ru-RU" dirty="0" smtClean="0"/>
              <a:t>3) Между странами постоянно развивается и укрепляется сотрудничество в ГУМАННОЙ сфере.</a:t>
            </a:r>
            <a:br>
              <a:rPr lang="ru-RU" dirty="0" smtClean="0"/>
            </a:br>
            <a:r>
              <a:rPr lang="ru-RU" dirty="0" smtClean="0"/>
              <a:t>4) ГУМАННЫЕ законы возможны только в зрелом обществе.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3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 Между странами постоянно развивается и укрепляется сотрудничество в ГУМАНИТАРНОЙ сфере.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гуманный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гуманитарный: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гуманная профессия, позиция, гуманное отношение, решение, общество, гуманный закон  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гуманитарная сфера, наука, проблема; гуманитарные исследования, гуманитарная катастрофа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517</Words>
  <Application>Microsoft Office PowerPoint</Application>
  <PresentationFormat>Экран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Двадцать четвёртое декабря. Классная работа.</vt:lpstr>
      <vt:lpstr>Орфоэпическая разминка.  </vt:lpstr>
      <vt:lpstr>Слайд 3</vt:lpstr>
      <vt:lpstr>Б.     </vt:lpstr>
      <vt:lpstr>Слайд 5</vt:lpstr>
      <vt:lpstr>Слайд 6</vt:lpstr>
      <vt:lpstr>ГУМАНИСТИЧЕСКИЙ, ГУМАНИТАРНЫЙ, ГУМАННЫЙ. </vt:lpstr>
      <vt:lpstr>Слайд 8</vt:lpstr>
      <vt:lpstr>  3) Между странами постоянно развивается и укрепляется сотрудничество в ГУМАНИТАРНОЙ сфере. </vt:lpstr>
      <vt:lpstr>Обращение – это слово или словосочетание, называющее того, к кому или к чему адресована речь</vt:lpstr>
      <vt:lpstr>Слайд 11</vt:lpstr>
      <vt:lpstr>Слайд 12</vt:lpstr>
      <vt:lpstr>Слайд 13</vt:lpstr>
      <vt:lpstr>Слайд 14</vt:lpstr>
      <vt:lpstr>. Сравните:  Здравствуйте, Иван Иванович!  В этом примере после слова ЗДРАВСТВУЙТЕ нужна запятая, так как оно не входит в состав обращения, а выступает в роли сказуемого. 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Двадцать четвёртое декабря. Классная работа.</dc:title>
  <dc:creator>1</dc:creator>
  <cp:lastModifiedBy>1</cp:lastModifiedBy>
  <cp:revision>4</cp:revision>
  <dcterms:created xsi:type="dcterms:W3CDTF">2014-12-23T19:38:24Z</dcterms:created>
  <dcterms:modified xsi:type="dcterms:W3CDTF">2014-12-23T20:17:36Z</dcterms:modified>
</cp:coreProperties>
</file>