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</p:sldMasterIdLst>
  <p:notesMasterIdLst>
    <p:notesMasterId r:id="rId39"/>
  </p:notesMasterIdLst>
  <p:sldIdLst>
    <p:sldId id="259" r:id="rId2"/>
    <p:sldId id="310" r:id="rId3"/>
    <p:sldId id="307" r:id="rId4"/>
    <p:sldId id="309" r:id="rId5"/>
    <p:sldId id="266" r:id="rId6"/>
    <p:sldId id="268" r:id="rId7"/>
    <p:sldId id="269" r:id="rId8"/>
    <p:sldId id="273" r:id="rId9"/>
    <p:sldId id="274" r:id="rId10"/>
    <p:sldId id="276" r:id="rId11"/>
    <p:sldId id="278" r:id="rId12"/>
    <p:sldId id="280" r:id="rId13"/>
    <p:sldId id="282" r:id="rId14"/>
    <p:sldId id="284" r:id="rId15"/>
    <p:sldId id="286" r:id="rId16"/>
    <p:sldId id="288" r:id="rId17"/>
    <p:sldId id="290" r:id="rId18"/>
    <p:sldId id="296" r:id="rId19"/>
    <p:sldId id="297" r:id="rId20"/>
    <p:sldId id="298" r:id="rId21"/>
    <p:sldId id="299" r:id="rId22"/>
    <p:sldId id="300" r:id="rId23"/>
    <p:sldId id="302" r:id="rId24"/>
    <p:sldId id="303" r:id="rId25"/>
    <p:sldId id="291" r:id="rId26"/>
    <p:sldId id="293" r:id="rId27"/>
    <p:sldId id="305" r:id="rId28"/>
    <p:sldId id="313" r:id="rId29"/>
    <p:sldId id="312" r:id="rId30"/>
    <p:sldId id="314" r:id="rId31"/>
    <p:sldId id="315" r:id="rId32"/>
    <p:sldId id="316" r:id="rId33"/>
    <p:sldId id="317" r:id="rId34"/>
    <p:sldId id="318" r:id="rId35"/>
    <p:sldId id="319" r:id="rId36"/>
    <p:sldId id="292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>
        <p:scale>
          <a:sx n="68" d="100"/>
          <a:sy n="68" d="100"/>
        </p:scale>
        <p:origin x="-126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10989-EEE5-4A01-9867-C268D8661FBE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59A7B-6B74-49B8-91C8-BA2B6A0026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65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280DC3-CDB9-431D-9421-BF69FB024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&#1045;.ppt" TargetMode="External"/><Relationship Id="rId13" Type="http://schemas.openxmlformats.org/officeDocument/2006/relationships/hyperlink" Target="&#1049;.ppt" TargetMode="External"/><Relationship Id="rId18" Type="http://schemas.openxmlformats.org/officeDocument/2006/relationships/hyperlink" Target="&#1053;.ppt" TargetMode="External"/><Relationship Id="rId26" Type="http://schemas.openxmlformats.org/officeDocument/2006/relationships/hyperlink" Target="&#1198;.ppt" TargetMode="External"/><Relationship Id="rId39" Type="http://schemas.openxmlformats.org/officeDocument/2006/relationships/hyperlink" Target="&#1060;.ppt" TargetMode="External"/><Relationship Id="rId3" Type="http://schemas.openxmlformats.org/officeDocument/2006/relationships/hyperlink" Target="&#1042;.ppt" TargetMode="External"/><Relationship Id="rId21" Type="http://schemas.openxmlformats.org/officeDocument/2006/relationships/hyperlink" Target="&#1056;.ppt" TargetMode="External"/><Relationship Id="rId34" Type="http://schemas.openxmlformats.org/officeDocument/2006/relationships/hyperlink" Target="&#1068;.ppt" TargetMode="External"/><Relationship Id="rId42" Type="http://schemas.openxmlformats.org/officeDocument/2006/relationships/hyperlink" Target="&#1030;.ppt" TargetMode="External"/><Relationship Id="rId7" Type="http://schemas.openxmlformats.org/officeDocument/2006/relationships/hyperlink" Target="&#1044;.ppt" TargetMode="External"/><Relationship Id="rId12" Type="http://schemas.openxmlformats.org/officeDocument/2006/relationships/hyperlink" Target="&#1048;.ppt" TargetMode="External"/><Relationship Id="rId17" Type="http://schemas.openxmlformats.org/officeDocument/2006/relationships/hyperlink" Target="&#1052;.ppt" TargetMode="External"/><Relationship Id="rId25" Type="http://schemas.openxmlformats.org/officeDocument/2006/relationships/hyperlink" Target="&#1200;.ppt" TargetMode="External"/><Relationship Id="rId33" Type="http://schemas.openxmlformats.org/officeDocument/2006/relationships/hyperlink" Target="&#1066;.ppt" TargetMode="External"/><Relationship Id="rId38" Type="http://schemas.openxmlformats.org/officeDocument/2006/relationships/hyperlink" Target="&#1061;.ppt" TargetMode="External"/><Relationship Id="rId2" Type="http://schemas.openxmlformats.org/officeDocument/2006/relationships/hyperlink" Target="&#1240;.ppt" TargetMode="External"/><Relationship Id="rId16" Type="http://schemas.openxmlformats.org/officeDocument/2006/relationships/hyperlink" Target="&#1051;.ppt" TargetMode="External"/><Relationship Id="rId20" Type="http://schemas.openxmlformats.org/officeDocument/2006/relationships/hyperlink" Target="&#1186;.ppt" TargetMode="External"/><Relationship Id="rId29" Type="http://schemas.openxmlformats.org/officeDocument/2006/relationships/hyperlink" Target="&#1063;.ppt" TargetMode="External"/><Relationship Id="rId41" Type="http://schemas.openxmlformats.org/officeDocument/2006/relationships/hyperlink" Target="&#1256;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170;.ppt" TargetMode="External"/><Relationship Id="rId11" Type="http://schemas.openxmlformats.org/officeDocument/2006/relationships/hyperlink" Target="&#1047;.ppt" TargetMode="External"/><Relationship Id="rId24" Type="http://schemas.openxmlformats.org/officeDocument/2006/relationships/hyperlink" Target="&#1059;.ppt" TargetMode="External"/><Relationship Id="rId32" Type="http://schemas.openxmlformats.org/officeDocument/2006/relationships/hyperlink" Target="&#1067;.ppt" TargetMode="External"/><Relationship Id="rId37" Type="http://schemas.openxmlformats.org/officeDocument/2006/relationships/hyperlink" Target="&#1071;.ppt" TargetMode="External"/><Relationship Id="rId40" Type="http://schemas.openxmlformats.org/officeDocument/2006/relationships/hyperlink" Target="&#1055;.ppt" TargetMode="External"/><Relationship Id="rId5" Type="http://schemas.openxmlformats.org/officeDocument/2006/relationships/hyperlink" Target="&#1043;.ppt" TargetMode="External"/><Relationship Id="rId15" Type="http://schemas.openxmlformats.org/officeDocument/2006/relationships/hyperlink" Target="&#1178;.ppt" TargetMode="External"/><Relationship Id="rId23" Type="http://schemas.openxmlformats.org/officeDocument/2006/relationships/hyperlink" Target="&#1058;.ppt" TargetMode="External"/><Relationship Id="rId28" Type="http://schemas.openxmlformats.org/officeDocument/2006/relationships/hyperlink" Target="&#1062;.ppt" TargetMode="External"/><Relationship Id="rId36" Type="http://schemas.openxmlformats.org/officeDocument/2006/relationships/hyperlink" Target="&#1070;.ppt" TargetMode="External"/><Relationship Id="rId10" Type="http://schemas.openxmlformats.org/officeDocument/2006/relationships/hyperlink" Target="&#1046;.ppt" TargetMode="External"/><Relationship Id="rId19" Type="http://schemas.openxmlformats.org/officeDocument/2006/relationships/hyperlink" Target="&#1054;.ppt" TargetMode="External"/><Relationship Id="rId31" Type="http://schemas.openxmlformats.org/officeDocument/2006/relationships/hyperlink" Target="&#1065;.ppt" TargetMode="External"/><Relationship Id="rId44" Type="http://schemas.openxmlformats.org/officeDocument/2006/relationships/image" Target="../media/image23.gif"/><Relationship Id="rId4" Type="http://schemas.openxmlformats.org/officeDocument/2006/relationships/hyperlink" Target="&#1041;.ppt" TargetMode="External"/><Relationship Id="rId9" Type="http://schemas.openxmlformats.org/officeDocument/2006/relationships/hyperlink" Target="&#1025;.ppt" TargetMode="External"/><Relationship Id="rId14" Type="http://schemas.openxmlformats.org/officeDocument/2006/relationships/hyperlink" Target="&#1050;.ppt" TargetMode="External"/><Relationship Id="rId22" Type="http://schemas.openxmlformats.org/officeDocument/2006/relationships/hyperlink" Target="&#1057;.ppt" TargetMode="External"/><Relationship Id="rId27" Type="http://schemas.openxmlformats.org/officeDocument/2006/relationships/hyperlink" Target="&#1210;.ppt" TargetMode="External"/><Relationship Id="rId30" Type="http://schemas.openxmlformats.org/officeDocument/2006/relationships/hyperlink" Target="&#1064;.ppt" TargetMode="External"/><Relationship Id="rId35" Type="http://schemas.openxmlformats.org/officeDocument/2006/relationships/hyperlink" Target="&#1069;.ppt" TargetMode="External"/><Relationship Id="rId43" Type="http://schemas.openxmlformats.org/officeDocument/2006/relationships/hyperlink" Target="&#1040;.ppt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SUMMER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4288"/>
            <a:ext cx="9144000" cy="6858000"/>
          </a:xfr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rgbClr val="FFFF00"/>
            </a:solidFill>
          </a:ln>
        </p:spPr>
      </p:pic>
      <p:sp>
        <p:nvSpPr>
          <p:cNvPr id="4098" name="WordArt 2"/>
          <p:cNvSpPr>
            <a:spLocks noChangeArrowheads="1" noChangeShapeType="1"/>
          </p:cNvSpPr>
          <p:nvPr/>
        </p:nvSpPr>
        <p:spPr bwMode="auto">
          <a:xfrm>
            <a:off x="468313" y="1989138"/>
            <a:ext cx="8270875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ҚОШ </a:t>
            </a:r>
          </a:p>
          <a:p>
            <a:pPr algn="ctr"/>
            <a:r>
              <a:rPr lang="ru-RU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КЕЛДІҢІЗДЕР!</a:t>
            </a:r>
          </a:p>
        </p:txBody>
      </p:sp>
      <p:pic>
        <p:nvPicPr>
          <p:cNvPr id="6148" name="Picture 6" descr="Рисунок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9162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Рисунок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443663" y="0"/>
            <a:ext cx="25146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Documents and Settings\рппр\Гамзат\1985 ж\Новая папка\537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71538" y="2236203"/>
            <a:ext cx="728665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Бөтен жердің </a:t>
            </a: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гүлінен,</a:t>
            </a:r>
            <a:endParaRPr lang="kk-KZ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Туған жердің тікені </a:t>
            </a: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артық.</a:t>
            </a:r>
            <a:endParaRPr lang="kk-KZ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D:\Documents and Settings\рппр\Гамзат\1985 ж\Новая папка\537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000099" y="1857364"/>
            <a:ext cx="692946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Ел елдің бәрі </a:t>
            </a: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жақсы,</a:t>
            </a:r>
            <a:endParaRPr lang="kk-KZ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</a:pP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Өз елің бәрінен </a:t>
            </a: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жақсы.</a:t>
            </a:r>
            <a:endParaRPr lang="kk-KZ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3" name="Picture 111" descr="D:\Documents and Settings\рппр\Гамзат\1985 ж\Новая папка\537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22" name="Rectangle 110"/>
          <p:cNvSpPr>
            <a:spLocks noChangeArrowheads="1"/>
          </p:cNvSpPr>
          <p:nvPr/>
        </p:nvSpPr>
        <p:spPr bwMode="auto">
          <a:xfrm>
            <a:off x="571472" y="1879702"/>
            <a:ext cx="7215238" cy="236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14500" lvl="3" indent="-342900">
              <a:lnSpc>
                <a:spcPct val="200000"/>
              </a:lnSpc>
            </a:pPr>
            <a:r>
              <a:rPr lang="kk-KZ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Туған жердің </a:t>
            </a:r>
            <a:r>
              <a:rPr lang="kk-KZ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құдіретін,</a:t>
            </a:r>
            <a:endParaRPr lang="kk-KZ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0" lvl="3" indent="-342900">
              <a:lnSpc>
                <a:spcPct val="200000"/>
              </a:lnSpc>
            </a:pPr>
            <a:r>
              <a:rPr lang="kk-KZ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Шетте жүрсең </a:t>
            </a:r>
            <a:r>
              <a:rPr lang="kk-KZ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білерсің.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ocuments and Settings\рппр\Гамзат\1985 ж\Новая папка\537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42976" y="1857364"/>
            <a:ext cx="77867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Туған елдей ел </a:t>
            </a: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болмас,</a:t>
            </a:r>
            <a:endParaRPr lang="kk-KZ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</a:pP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Туған жердей жер </a:t>
            </a: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болмас.</a:t>
            </a:r>
            <a:endParaRPr lang="kk-KZ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Documents and Settings\рппр\Гамзат\1985 ж\Новая папка\537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71538" y="1978591"/>
            <a:ext cx="7286653" cy="165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Ат айналып қазығын </a:t>
            </a: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табар,</a:t>
            </a:r>
            <a:endParaRPr lang="kk-KZ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Ер айналып ерін </a:t>
            </a: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табар.</a:t>
            </a:r>
            <a:endParaRPr lang="kk-KZ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D:\Documents and Settings\рппр\Гамзат\1985 ж\Новая папка\537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14375" y="1630074"/>
            <a:ext cx="671514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Елінен безген </a:t>
            </a: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оңбайды,</a:t>
            </a:r>
            <a:endParaRPr lang="kk-KZ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</a:pP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Көлінен безген </a:t>
            </a: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қонбайды.</a:t>
            </a:r>
            <a:endParaRPr lang="kk-KZ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ocuments and Settings\рппр\Гамзат\1985 ж\Новая папка\537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42976" y="1763589"/>
            <a:ext cx="77867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Елдің көркі </a:t>
            </a: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елімен,</a:t>
            </a:r>
            <a:endParaRPr lang="kk-KZ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</a:pP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Отан көркі </a:t>
            </a: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жерімен.</a:t>
            </a:r>
            <a:endParaRPr lang="kk-KZ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71550" cy="6858000"/>
            <a:chOff x="-23" y="-17"/>
            <a:chExt cx="612" cy="4320"/>
          </a:xfrm>
        </p:grpSpPr>
        <p:sp>
          <p:nvSpPr>
            <p:cNvPr id="7177" name="Rectangle 5"/>
            <p:cNvSpPr>
              <a:spLocks noChangeArrowheads="1"/>
            </p:cNvSpPr>
            <p:nvPr/>
          </p:nvSpPr>
          <p:spPr bwMode="auto">
            <a:xfrm>
              <a:off x="-23" y="-17"/>
              <a:ext cx="612" cy="4320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8" name="Text Box 6"/>
            <p:cNvSpPr txBox="1">
              <a:spLocks noChangeArrowheads="1"/>
            </p:cNvSpPr>
            <p:nvPr/>
          </p:nvSpPr>
          <p:spPr bwMode="auto">
            <a:xfrm rot="-5400000">
              <a:off x="-28" y="720"/>
              <a:ext cx="510" cy="451"/>
            </a:xfrm>
            <a:prstGeom prst="rect">
              <a:avLst/>
            </a:prstGeom>
            <a:solidFill>
              <a:srgbClr val="0066FF"/>
            </a:solidFill>
            <a:ln w="76200">
              <a:solidFill>
                <a:srgbClr val="0066FF"/>
              </a:solidFill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endParaRPr lang="ru-RU" sz="3600" b="1" i="1">
                <a:solidFill>
                  <a:srgbClr val="FFFF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84250" y="620713"/>
            <a:ext cx="7731125" cy="1236662"/>
            <a:chOff x="657" y="319"/>
            <a:chExt cx="4869" cy="462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657" y="342"/>
              <a:ext cx="4869" cy="4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399FF"/>
                </a:gs>
                <a:gs pos="100000">
                  <a:schemeClr val="bg1"/>
                </a:gs>
              </a:gsLst>
              <a:lin ang="5400000" scaled="1"/>
            </a:gradFill>
            <a:ln w="317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800" b="1" i="1">
                <a:solidFill>
                  <a:srgbClr val="0000FF"/>
                </a:solidFill>
                <a:latin typeface="Arial" charset="0"/>
              </a:endParaRPr>
            </a:p>
            <a:p>
              <a:pPr algn="ctr">
                <a:defRPr/>
              </a:pPr>
              <a:endParaRPr lang="ru-RU" sz="800" b="1" i="1">
                <a:solidFill>
                  <a:srgbClr val="0000FF"/>
                </a:solidFill>
                <a:latin typeface="Arial" charset="0"/>
              </a:endParaRPr>
            </a:p>
            <a:p>
              <a:pPr algn="ctr">
                <a:defRPr/>
              </a:pPr>
              <a:endParaRPr lang="ru-RU" sz="800" b="1" i="1">
                <a:solidFill>
                  <a:srgbClr val="0000FF"/>
                </a:solidFill>
                <a:latin typeface="Arial" charset="0"/>
              </a:endParaRPr>
            </a:p>
            <a:p>
              <a:pPr algn="ctr" latinLnBrk="1">
                <a:defRPr/>
              </a:pPr>
              <a:endParaRPr kumimoji="1"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7176" name="Rectangle 12"/>
            <p:cNvSpPr>
              <a:spLocks noChangeArrowheads="1"/>
            </p:cNvSpPr>
            <p:nvPr/>
          </p:nvSpPr>
          <p:spPr bwMode="auto">
            <a:xfrm>
              <a:off x="884" y="319"/>
              <a:ext cx="4581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2200" b="1" i="1">
                <a:latin typeface="Times New Roman" pitchFamily="18" charset="0"/>
              </a:endParaRPr>
            </a:p>
          </p:txBody>
        </p:sp>
      </p:grpSp>
      <p:pic>
        <p:nvPicPr>
          <p:cNvPr id="14" name="Picture 22" descr="SO0048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5373688"/>
            <a:ext cx="1223962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ruler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589588"/>
            <a:ext cx="785018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14479" y="2428868"/>
            <a:ext cx="57864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kk-KZ" sz="6600" b="1" i="1" dirty="0" smtClean="0">
                <a:solidFill>
                  <a:srgbClr val="FF3300"/>
                </a:solidFill>
                <a:latin typeface="Times New Roman" pitchFamily="18" charset="0"/>
              </a:rPr>
              <a:t>І</a:t>
            </a:r>
            <a:r>
              <a:rPr lang="en-US" sz="6600" b="1" i="1" dirty="0" smtClean="0">
                <a:solidFill>
                  <a:srgbClr val="FF3300"/>
                </a:solidFill>
                <a:latin typeface="Times New Roman" pitchFamily="18" charset="0"/>
              </a:rPr>
              <a:t>II</a:t>
            </a:r>
            <a:r>
              <a:rPr lang="kk-KZ" sz="6600" b="1" i="1" dirty="0" smtClean="0">
                <a:solidFill>
                  <a:srgbClr val="FF3300"/>
                </a:solidFill>
                <a:latin typeface="Times New Roman" pitchFamily="18" charset="0"/>
              </a:rPr>
              <a:t>. Кім көп біледі</a:t>
            </a:r>
            <a:r>
              <a:rPr lang="en-US" sz="6600" b="1" i="1" dirty="0" smtClean="0">
                <a:solidFill>
                  <a:srgbClr val="FF3300"/>
                </a:solidFill>
                <a:latin typeface="Times New Roman" pitchFamily="18" charset="0"/>
              </a:rPr>
              <a:t>?</a:t>
            </a:r>
            <a:endParaRPr lang="ru-RU" sz="6600" b="1" i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714513"/>
          </a:xfrm>
        </p:spPr>
        <p:txBody>
          <a:bodyPr>
            <a:noAutofit/>
          </a:bodyPr>
          <a:lstStyle/>
          <a:p>
            <a:pPr algn="ctr"/>
            <a:r>
              <a:rPr lang="kk-KZ" sz="4000" dirty="0" smtClean="0"/>
              <a:t>                </a:t>
            </a:r>
            <a:br>
              <a:rPr lang="kk-KZ" sz="4000" dirty="0" smtClean="0"/>
            </a:br>
            <a:r>
              <a:rPr lang="kk-KZ" sz="4000" dirty="0" smtClean="0"/>
              <a:t/>
            </a:r>
            <a:br>
              <a:rPr lang="kk-KZ" sz="4000" dirty="0" smtClean="0"/>
            </a:br>
            <a:r>
              <a:rPr lang="kk-KZ" sz="4000" dirty="0" smtClean="0"/>
              <a:t>Қазақстан Республикасының    тұңғыш конституциясы қабылданған жыл?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3573015"/>
            <a:ext cx="6400800" cy="2009883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888"/>
            <a:ext cx="6480720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084261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/>
              <a:t>Қазақстанды ең </a:t>
            </a:r>
            <a:r>
              <a:rPr lang="kk-KZ" dirty="0" smtClean="0"/>
              <a:t>бірінші «Тәуелсіз ел» </a:t>
            </a:r>
            <a:r>
              <a:rPr lang="kk-KZ" dirty="0" smtClean="0"/>
              <a:t>деп мойындаған ел?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642942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FF0000"/>
                </a:solidFill>
              </a:rPr>
              <a:t> 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15066"/>
            <a:ext cx="5976664" cy="3972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/>
          </p:cNvSpPr>
          <p:nvPr>
            <p:ph/>
          </p:nvPr>
        </p:nvSpPr>
        <p:spPr>
          <a:xfrm>
            <a:off x="684213" y="0"/>
            <a:ext cx="7775575" cy="68580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kk-KZ" sz="1000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kk-KZ" sz="3600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kk-KZ" sz="3600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kk-KZ" sz="3600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kk-KZ" sz="4800" b="1" dirty="0" smtClean="0">
                <a:solidFill>
                  <a:srgbClr val="FF3300"/>
                </a:solidFill>
                <a:latin typeface="Times New Roman" pitchFamily="18" charset="0"/>
              </a:rPr>
              <a:t>  Сабақтың тақырыбы: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kk-KZ" b="1" i="1" dirty="0" smtClean="0">
                <a:solidFill>
                  <a:srgbClr val="FF3300"/>
                </a:solidFill>
                <a:latin typeface="Arial" charset="0"/>
              </a:rPr>
              <a:t>  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kk-KZ" sz="3200" b="1" i="1" dirty="0" smtClean="0">
                <a:solidFill>
                  <a:srgbClr val="FF3300"/>
                </a:solidFill>
                <a:latin typeface="Arial" charset="0"/>
              </a:rPr>
              <a:t>Әркімнің туған жері –мысыр шаһары!</a:t>
            </a:r>
            <a:endParaRPr lang="kk-KZ" sz="3200" b="1" i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kk-KZ" sz="28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kk-KZ" sz="2800" dirty="0" smtClean="0">
              <a:solidFill>
                <a:srgbClr val="FF3300"/>
              </a:solidFill>
              <a:latin typeface="Arial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459788" y="0"/>
            <a:ext cx="669925" cy="6858000"/>
            <a:chOff x="444" y="1161"/>
            <a:chExt cx="265" cy="3445"/>
          </a:xfrm>
        </p:grpSpPr>
        <p:sp>
          <p:nvSpPr>
            <p:cNvPr id="103429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161 w 316"/>
                <a:gd name="T1" fmla="*/ 0 h 264"/>
                <a:gd name="T2" fmla="*/ 84 w 316"/>
                <a:gd name="T3" fmla="*/ 3 h 264"/>
                <a:gd name="T4" fmla="*/ 66 w 316"/>
                <a:gd name="T5" fmla="*/ 16 h 264"/>
                <a:gd name="T6" fmla="*/ 39 w 316"/>
                <a:gd name="T7" fmla="*/ 30 h 264"/>
                <a:gd name="T8" fmla="*/ 26 w 316"/>
                <a:gd name="T9" fmla="*/ 30 h 264"/>
                <a:gd name="T10" fmla="*/ 22 w 316"/>
                <a:gd name="T11" fmla="*/ 22 h 264"/>
                <a:gd name="T12" fmla="*/ 26 w 316"/>
                <a:gd name="T13" fmla="*/ 12 h 264"/>
                <a:gd name="T14" fmla="*/ 33 w 316"/>
                <a:gd name="T15" fmla="*/ 6 h 264"/>
                <a:gd name="T16" fmla="*/ 10 w 316"/>
                <a:gd name="T17" fmla="*/ 0 h 264"/>
                <a:gd name="T18" fmla="*/ 0 w 316"/>
                <a:gd name="T19" fmla="*/ 18 h 264"/>
                <a:gd name="T20" fmla="*/ 3 w 316"/>
                <a:gd name="T21" fmla="*/ 40 h 264"/>
                <a:gd name="T22" fmla="*/ 15 w 316"/>
                <a:gd name="T23" fmla="*/ 56 h 264"/>
                <a:gd name="T24" fmla="*/ 30 w 316"/>
                <a:gd name="T25" fmla="*/ 62 h 264"/>
                <a:gd name="T26" fmla="*/ 54 w 316"/>
                <a:gd name="T27" fmla="*/ 53 h 264"/>
                <a:gd name="T28" fmla="*/ 73 w 316"/>
                <a:gd name="T29" fmla="*/ 40 h 264"/>
                <a:gd name="T30" fmla="*/ 92 w 316"/>
                <a:gd name="T31" fmla="*/ 29 h 264"/>
                <a:gd name="T32" fmla="*/ 113 w 316"/>
                <a:gd name="T33" fmla="*/ 23 h 264"/>
                <a:gd name="T34" fmla="*/ 133 w 316"/>
                <a:gd name="T35" fmla="*/ 23 h 264"/>
                <a:gd name="T36" fmla="*/ 148 w 316"/>
                <a:gd name="T37" fmla="*/ 33 h 264"/>
                <a:gd name="T38" fmla="*/ 157 w 316"/>
                <a:gd name="T39" fmla="*/ 48 h 264"/>
                <a:gd name="T40" fmla="*/ 158 w 316"/>
                <a:gd name="T41" fmla="*/ 73 h 264"/>
                <a:gd name="T42" fmla="*/ 144 w 316"/>
                <a:gd name="T43" fmla="*/ 91 h 264"/>
                <a:gd name="T44" fmla="*/ 124 w 316"/>
                <a:gd name="T45" fmla="*/ 99 h 264"/>
                <a:gd name="T46" fmla="*/ 106 w 316"/>
                <a:gd name="T47" fmla="*/ 98 h 264"/>
                <a:gd name="T48" fmla="*/ 88 w 316"/>
                <a:gd name="T49" fmla="*/ 87 h 264"/>
                <a:gd name="T50" fmla="*/ 88 w 316"/>
                <a:gd name="T51" fmla="*/ 64 h 264"/>
                <a:gd name="T52" fmla="*/ 89 w 316"/>
                <a:gd name="T53" fmla="*/ 53 h 264"/>
                <a:gd name="T54" fmla="*/ 85 w 316"/>
                <a:gd name="T55" fmla="*/ 49 h 264"/>
                <a:gd name="T56" fmla="*/ 74 w 316"/>
                <a:gd name="T57" fmla="*/ 52 h 264"/>
                <a:gd name="T58" fmla="*/ 63 w 316"/>
                <a:gd name="T59" fmla="*/ 63 h 264"/>
                <a:gd name="T60" fmla="*/ 52 w 316"/>
                <a:gd name="T61" fmla="*/ 88 h 264"/>
                <a:gd name="T62" fmla="*/ 36 w 316"/>
                <a:gd name="T63" fmla="*/ 90 h 264"/>
                <a:gd name="T64" fmla="*/ 9 w 316"/>
                <a:gd name="T65" fmla="*/ 109 h 264"/>
                <a:gd name="T66" fmla="*/ 2 w 316"/>
                <a:gd name="T67" fmla="*/ 124 h 264"/>
                <a:gd name="T68" fmla="*/ 3 w 316"/>
                <a:gd name="T69" fmla="*/ 128 h 264"/>
                <a:gd name="T70" fmla="*/ 10 w 316"/>
                <a:gd name="T71" fmla="*/ 127 h 264"/>
                <a:gd name="T72" fmla="*/ 22 w 316"/>
                <a:gd name="T73" fmla="*/ 123 h 264"/>
                <a:gd name="T74" fmla="*/ 41 w 316"/>
                <a:gd name="T75" fmla="*/ 119 h 264"/>
                <a:gd name="T76" fmla="*/ 66 w 316"/>
                <a:gd name="T77" fmla="*/ 121 h 264"/>
                <a:gd name="T78" fmla="*/ 92 w 316"/>
                <a:gd name="T79" fmla="*/ 128 h 264"/>
                <a:gd name="T80" fmla="*/ 109 w 316"/>
                <a:gd name="T81" fmla="*/ 131 h 264"/>
                <a:gd name="T82" fmla="*/ 153 w 316"/>
                <a:gd name="T83" fmla="*/ 124 h 264"/>
                <a:gd name="T84" fmla="*/ 182 w 316"/>
                <a:gd name="T85" fmla="*/ 13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30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161 w 316"/>
                <a:gd name="T1" fmla="*/ 132 h 264"/>
                <a:gd name="T2" fmla="*/ 84 w 316"/>
                <a:gd name="T3" fmla="*/ 129 h 264"/>
                <a:gd name="T4" fmla="*/ 66 w 316"/>
                <a:gd name="T5" fmla="*/ 115 h 264"/>
                <a:gd name="T6" fmla="*/ 39 w 316"/>
                <a:gd name="T7" fmla="*/ 102 h 264"/>
                <a:gd name="T8" fmla="*/ 26 w 316"/>
                <a:gd name="T9" fmla="*/ 102 h 264"/>
                <a:gd name="T10" fmla="*/ 22 w 316"/>
                <a:gd name="T11" fmla="*/ 110 h 264"/>
                <a:gd name="T12" fmla="*/ 26 w 316"/>
                <a:gd name="T13" fmla="*/ 120 h 264"/>
                <a:gd name="T14" fmla="*/ 33 w 316"/>
                <a:gd name="T15" fmla="*/ 126 h 264"/>
                <a:gd name="T16" fmla="*/ 9 w 316"/>
                <a:gd name="T17" fmla="*/ 132 h 264"/>
                <a:gd name="T18" fmla="*/ 0 w 316"/>
                <a:gd name="T19" fmla="*/ 114 h 264"/>
                <a:gd name="T20" fmla="*/ 3 w 316"/>
                <a:gd name="T21" fmla="*/ 92 h 264"/>
                <a:gd name="T22" fmla="*/ 15 w 316"/>
                <a:gd name="T23" fmla="*/ 75 h 264"/>
                <a:gd name="T24" fmla="*/ 30 w 316"/>
                <a:gd name="T25" fmla="*/ 70 h 264"/>
                <a:gd name="T26" fmla="*/ 54 w 316"/>
                <a:gd name="T27" fmla="*/ 78 h 264"/>
                <a:gd name="T28" fmla="*/ 73 w 316"/>
                <a:gd name="T29" fmla="*/ 92 h 264"/>
                <a:gd name="T30" fmla="*/ 92 w 316"/>
                <a:gd name="T31" fmla="*/ 103 h 264"/>
                <a:gd name="T32" fmla="*/ 113 w 316"/>
                <a:gd name="T33" fmla="*/ 109 h 264"/>
                <a:gd name="T34" fmla="*/ 133 w 316"/>
                <a:gd name="T35" fmla="*/ 108 h 264"/>
                <a:gd name="T36" fmla="*/ 148 w 316"/>
                <a:gd name="T37" fmla="*/ 99 h 264"/>
                <a:gd name="T38" fmla="*/ 157 w 316"/>
                <a:gd name="T39" fmla="*/ 84 h 264"/>
                <a:gd name="T40" fmla="*/ 158 w 316"/>
                <a:gd name="T41" fmla="*/ 58 h 264"/>
                <a:gd name="T42" fmla="*/ 144 w 316"/>
                <a:gd name="T43" fmla="*/ 41 h 264"/>
                <a:gd name="T44" fmla="*/ 124 w 316"/>
                <a:gd name="T45" fmla="*/ 33 h 264"/>
                <a:gd name="T46" fmla="*/ 106 w 316"/>
                <a:gd name="T47" fmla="*/ 33 h 264"/>
                <a:gd name="T48" fmla="*/ 88 w 316"/>
                <a:gd name="T49" fmla="*/ 44 h 264"/>
                <a:gd name="T50" fmla="*/ 88 w 316"/>
                <a:gd name="T51" fmla="*/ 67 h 264"/>
                <a:gd name="T52" fmla="*/ 89 w 316"/>
                <a:gd name="T53" fmla="*/ 79 h 264"/>
                <a:gd name="T54" fmla="*/ 85 w 316"/>
                <a:gd name="T55" fmla="*/ 82 h 264"/>
                <a:gd name="T56" fmla="*/ 74 w 316"/>
                <a:gd name="T57" fmla="*/ 80 h 264"/>
                <a:gd name="T58" fmla="*/ 63 w 316"/>
                <a:gd name="T59" fmla="*/ 68 h 264"/>
                <a:gd name="T60" fmla="*/ 52 w 316"/>
                <a:gd name="T61" fmla="*/ 43 h 264"/>
                <a:gd name="T62" fmla="*/ 36 w 316"/>
                <a:gd name="T63" fmla="*/ 40 h 264"/>
                <a:gd name="T64" fmla="*/ 16 w 316"/>
                <a:gd name="T65" fmla="*/ 30 h 264"/>
                <a:gd name="T66" fmla="*/ 6 w 316"/>
                <a:gd name="T67" fmla="*/ 17 h 264"/>
                <a:gd name="T68" fmla="*/ 2 w 316"/>
                <a:gd name="T69" fmla="*/ 4 h 264"/>
                <a:gd name="T70" fmla="*/ 4 w 316"/>
                <a:gd name="T71" fmla="*/ 3 h 264"/>
                <a:gd name="T72" fmla="*/ 13 w 316"/>
                <a:gd name="T73" fmla="*/ 6 h 264"/>
                <a:gd name="T74" fmla="*/ 28 w 316"/>
                <a:gd name="T75" fmla="*/ 11 h 264"/>
                <a:gd name="T76" fmla="*/ 47 w 316"/>
                <a:gd name="T77" fmla="*/ 12 h 264"/>
                <a:gd name="T78" fmla="*/ 77 w 316"/>
                <a:gd name="T79" fmla="*/ 8 h 264"/>
                <a:gd name="T80" fmla="*/ 98 w 316"/>
                <a:gd name="T81" fmla="*/ 1 h 264"/>
                <a:gd name="T82" fmla="*/ 121 w 316"/>
                <a:gd name="T83" fmla="*/ 0 h 264"/>
                <a:gd name="T84" fmla="*/ 168 w 316"/>
                <a:gd name="T85" fmla="*/ 1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31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339 w 588"/>
                <a:gd name="T1" fmla="*/ 0 h 264"/>
                <a:gd name="T2" fmla="*/ 326 w 588"/>
                <a:gd name="T3" fmla="*/ 10 h 264"/>
                <a:gd name="T4" fmla="*/ 303 w 588"/>
                <a:gd name="T5" fmla="*/ 4 h 264"/>
                <a:gd name="T6" fmla="*/ 251 w 588"/>
                <a:gd name="T7" fmla="*/ 1 h 264"/>
                <a:gd name="T8" fmla="*/ 218 w 588"/>
                <a:gd name="T9" fmla="*/ 10 h 264"/>
                <a:gd name="T10" fmla="*/ 177 w 588"/>
                <a:gd name="T11" fmla="*/ 7 h 264"/>
                <a:gd name="T12" fmla="*/ 158 w 588"/>
                <a:gd name="T13" fmla="*/ 5 h 264"/>
                <a:gd name="T14" fmla="*/ 163 w 588"/>
                <a:gd name="T15" fmla="*/ 21 h 264"/>
                <a:gd name="T16" fmla="*/ 177 w 588"/>
                <a:gd name="T17" fmla="*/ 36 h 264"/>
                <a:gd name="T18" fmla="*/ 197 w 588"/>
                <a:gd name="T19" fmla="*/ 43 h 264"/>
                <a:gd name="T20" fmla="*/ 211 w 588"/>
                <a:gd name="T21" fmla="*/ 45 h 264"/>
                <a:gd name="T22" fmla="*/ 217 w 588"/>
                <a:gd name="T23" fmla="*/ 65 h 264"/>
                <a:gd name="T24" fmla="*/ 236 w 588"/>
                <a:gd name="T25" fmla="*/ 81 h 264"/>
                <a:gd name="T26" fmla="*/ 247 w 588"/>
                <a:gd name="T27" fmla="*/ 83 h 264"/>
                <a:gd name="T28" fmla="*/ 248 w 588"/>
                <a:gd name="T29" fmla="*/ 75 h 264"/>
                <a:gd name="T30" fmla="*/ 242 w 588"/>
                <a:gd name="T31" fmla="*/ 57 h 264"/>
                <a:gd name="T32" fmla="*/ 244 w 588"/>
                <a:gd name="T33" fmla="*/ 43 h 264"/>
                <a:gd name="T34" fmla="*/ 258 w 588"/>
                <a:gd name="T35" fmla="*/ 35 h 264"/>
                <a:gd name="T36" fmla="*/ 285 w 588"/>
                <a:gd name="T37" fmla="*/ 33 h 264"/>
                <a:gd name="T38" fmla="*/ 304 w 588"/>
                <a:gd name="T39" fmla="*/ 41 h 264"/>
                <a:gd name="T40" fmla="*/ 317 w 588"/>
                <a:gd name="T41" fmla="*/ 65 h 264"/>
                <a:gd name="T42" fmla="*/ 312 w 588"/>
                <a:gd name="T43" fmla="*/ 89 h 264"/>
                <a:gd name="T44" fmla="*/ 296 w 588"/>
                <a:gd name="T45" fmla="*/ 106 h 264"/>
                <a:gd name="T46" fmla="*/ 276 w 588"/>
                <a:gd name="T47" fmla="*/ 111 h 264"/>
                <a:gd name="T48" fmla="*/ 250 w 588"/>
                <a:gd name="T49" fmla="*/ 104 h 264"/>
                <a:gd name="T50" fmla="*/ 177 w 588"/>
                <a:gd name="T51" fmla="*/ 58 h 264"/>
                <a:gd name="T52" fmla="*/ 96 w 588"/>
                <a:gd name="T53" fmla="*/ 13 h 264"/>
                <a:gd name="T54" fmla="*/ 56 w 588"/>
                <a:gd name="T55" fmla="*/ 3 h 264"/>
                <a:gd name="T56" fmla="*/ 28 w 588"/>
                <a:gd name="T57" fmla="*/ 12 h 264"/>
                <a:gd name="T58" fmla="*/ 8 w 588"/>
                <a:gd name="T59" fmla="*/ 32 h 264"/>
                <a:gd name="T60" fmla="*/ 0 w 588"/>
                <a:gd name="T61" fmla="*/ 94 h 264"/>
                <a:gd name="T62" fmla="*/ 222 w 588"/>
                <a:gd name="T63" fmla="*/ 127 h 264"/>
                <a:gd name="T64" fmla="*/ 213 w 588"/>
                <a:gd name="T65" fmla="*/ 122 h 264"/>
                <a:gd name="T66" fmla="*/ 185 w 588"/>
                <a:gd name="T67" fmla="*/ 121 h 264"/>
                <a:gd name="T68" fmla="*/ 177 w 588"/>
                <a:gd name="T69" fmla="*/ 108 h 264"/>
                <a:gd name="T70" fmla="*/ 166 w 588"/>
                <a:gd name="T71" fmla="*/ 99 h 264"/>
                <a:gd name="T72" fmla="*/ 153 w 588"/>
                <a:gd name="T73" fmla="*/ 94 h 264"/>
                <a:gd name="T74" fmla="*/ 153 w 588"/>
                <a:gd name="T75" fmla="*/ 109 h 264"/>
                <a:gd name="T76" fmla="*/ 151 w 588"/>
                <a:gd name="T77" fmla="*/ 121 h 264"/>
                <a:gd name="T78" fmla="*/ 137 w 588"/>
                <a:gd name="T79" fmla="*/ 123 h 264"/>
                <a:gd name="T80" fmla="*/ 129 w 588"/>
                <a:gd name="T81" fmla="*/ 112 h 264"/>
                <a:gd name="T82" fmla="*/ 130 w 588"/>
                <a:gd name="T83" fmla="*/ 92 h 264"/>
                <a:gd name="T84" fmla="*/ 114 w 588"/>
                <a:gd name="T85" fmla="*/ 68 h 264"/>
                <a:gd name="T86" fmla="*/ 103 w 588"/>
                <a:gd name="T87" fmla="*/ 63 h 264"/>
                <a:gd name="T88" fmla="*/ 95 w 588"/>
                <a:gd name="T89" fmla="*/ 69 h 264"/>
                <a:gd name="T90" fmla="*/ 100 w 588"/>
                <a:gd name="T91" fmla="*/ 90 h 264"/>
                <a:gd name="T92" fmla="*/ 85 w 588"/>
                <a:gd name="T93" fmla="*/ 107 h 264"/>
                <a:gd name="T94" fmla="*/ 63 w 588"/>
                <a:gd name="T95" fmla="*/ 111 h 264"/>
                <a:gd name="T96" fmla="*/ 41 w 588"/>
                <a:gd name="T97" fmla="*/ 103 h 264"/>
                <a:gd name="T98" fmla="*/ 29 w 588"/>
                <a:gd name="T99" fmla="*/ 80 h 264"/>
                <a:gd name="T100" fmla="*/ 32 w 588"/>
                <a:gd name="T101" fmla="*/ 54 h 264"/>
                <a:gd name="T102" fmla="*/ 48 w 588"/>
                <a:gd name="T103" fmla="*/ 36 h 264"/>
                <a:gd name="T104" fmla="*/ 71 w 588"/>
                <a:gd name="T105" fmla="*/ 33 h 264"/>
                <a:gd name="T106" fmla="*/ 127 w 588"/>
                <a:gd name="T107" fmla="*/ 60 h 264"/>
                <a:gd name="T108" fmla="*/ 246 w 588"/>
                <a:gd name="T109" fmla="*/ 132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32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339 w 588"/>
                <a:gd name="T1" fmla="*/ 131 h 262"/>
                <a:gd name="T2" fmla="*/ 326 w 588"/>
                <a:gd name="T3" fmla="*/ 122 h 262"/>
                <a:gd name="T4" fmla="*/ 303 w 588"/>
                <a:gd name="T5" fmla="*/ 126 h 262"/>
                <a:gd name="T6" fmla="*/ 251 w 588"/>
                <a:gd name="T7" fmla="*/ 131 h 262"/>
                <a:gd name="T8" fmla="*/ 203 w 588"/>
                <a:gd name="T9" fmla="*/ 121 h 262"/>
                <a:gd name="T10" fmla="*/ 162 w 588"/>
                <a:gd name="T11" fmla="*/ 129 h 262"/>
                <a:gd name="T12" fmla="*/ 157 w 588"/>
                <a:gd name="T13" fmla="*/ 124 h 262"/>
                <a:gd name="T14" fmla="*/ 171 w 588"/>
                <a:gd name="T15" fmla="*/ 101 h 262"/>
                <a:gd name="T16" fmla="*/ 186 w 588"/>
                <a:gd name="T17" fmla="*/ 91 h 262"/>
                <a:gd name="T18" fmla="*/ 209 w 588"/>
                <a:gd name="T19" fmla="*/ 87 h 262"/>
                <a:gd name="T20" fmla="*/ 212 w 588"/>
                <a:gd name="T21" fmla="*/ 81 h 262"/>
                <a:gd name="T22" fmla="*/ 225 w 588"/>
                <a:gd name="T23" fmla="*/ 56 h 262"/>
                <a:gd name="T24" fmla="*/ 243 w 588"/>
                <a:gd name="T25" fmla="*/ 48 h 262"/>
                <a:gd name="T26" fmla="*/ 248 w 588"/>
                <a:gd name="T27" fmla="*/ 52 h 262"/>
                <a:gd name="T28" fmla="*/ 244 w 588"/>
                <a:gd name="T29" fmla="*/ 65 h 262"/>
                <a:gd name="T30" fmla="*/ 243 w 588"/>
                <a:gd name="T31" fmla="*/ 82 h 262"/>
                <a:gd name="T32" fmla="*/ 250 w 588"/>
                <a:gd name="T33" fmla="*/ 92 h 262"/>
                <a:gd name="T34" fmla="*/ 272 w 588"/>
                <a:gd name="T35" fmla="*/ 98 h 262"/>
                <a:gd name="T36" fmla="*/ 295 w 588"/>
                <a:gd name="T37" fmla="*/ 96 h 262"/>
                <a:gd name="T38" fmla="*/ 312 w 588"/>
                <a:gd name="T39" fmla="*/ 79 h 262"/>
                <a:gd name="T40" fmla="*/ 317 w 588"/>
                <a:gd name="T41" fmla="*/ 55 h 262"/>
                <a:gd name="T42" fmla="*/ 304 w 588"/>
                <a:gd name="T43" fmla="*/ 31 h 262"/>
                <a:gd name="T44" fmla="*/ 276 w 588"/>
                <a:gd name="T45" fmla="*/ 21 h 262"/>
                <a:gd name="T46" fmla="*/ 250 w 588"/>
                <a:gd name="T47" fmla="*/ 27 h 262"/>
                <a:gd name="T48" fmla="*/ 177 w 588"/>
                <a:gd name="T49" fmla="*/ 73 h 262"/>
                <a:gd name="T50" fmla="*/ 96 w 588"/>
                <a:gd name="T51" fmla="*/ 118 h 262"/>
                <a:gd name="T52" fmla="*/ 56 w 588"/>
                <a:gd name="T53" fmla="*/ 129 h 262"/>
                <a:gd name="T54" fmla="*/ 28 w 588"/>
                <a:gd name="T55" fmla="*/ 119 h 262"/>
                <a:gd name="T56" fmla="*/ 8 w 588"/>
                <a:gd name="T57" fmla="*/ 99 h 262"/>
                <a:gd name="T58" fmla="*/ 0 w 588"/>
                <a:gd name="T59" fmla="*/ 36 h 262"/>
                <a:gd name="T60" fmla="*/ 222 w 588"/>
                <a:gd name="T61" fmla="*/ 4 h 262"/>
                <a:gd name="T62" fmla="*/ 213 w 588"/>
                <a:gd name="T63" fmla="*/ 9 h 262"/>
                <a:gd name="T64" fmla="*/ 185 w 588"/>
                <a:gd name="T65" fmla="*/ 11 h 262"/>
                <a:gd name="T66" fmla="*/ 177 w 588"/>
                <a:gd name="T67" fmla="*/ 23 h 262"/>
                <a:gd name="T68" fmla="*/ 166 w 588"/>
                <a:gd name="T69" fmla="*/ 33 h 262"/>
                <a:gd name="T70" fmla="*/ 153 w 588"/>
                <a:gd name="T71" fmla="*/ 36 h 262"/>
                <a:gd name="T72" fmla="*/ 153 w 588"/>
                <a:gd name="T73" fmla="*/ 22 h 262"/>
                <a:gd name="T74" fmla="*/ 151 w 588"/>
                <a:gd name="T75" fmla="*/ 10 h 262"/>
                <a:gd name="T76" fmla="*/ 137 w 588"/>
                <a:gd name="T77" fmla="*/ 9 h 262"/>
                <a:gd name="T78" fmla="*/ 129 w 588"/>
                <a:gd name="T79" fmla="*/ 19 h 262"/>
                <a:gd name="T80" fmla="*/ 130 w 588"/>
                <a:gd name="T81" fmla="*/ 40 h 262"/>
                <a:gd name="T82" fmla="*/ 114 w 588"/>
                <a:gd name="T83" fmla="*/ 63 h 262"/>
                <a:gd name="T84" fmla="*/ 103 w 588"/>
                <a:gd name="T85" fmla="*/ 68 h 262"/>
                <a:gd name="T86" fmla="*/ 96 w 588"/>
                <a:gd name="T87" fmla="*/ 66 h 262"/>
                <a:gd name="T88" fmla="*/ 99 w 588"/>
                <a:gd name="T89" fmla="*/ 53 h 262"/>
                <a:gd name="T90" fmla="*/ 92 w 588"/>
                <a:gd name="T91" fmla="*/ 28 h 262"/>
                <a:gd name="T92" fmla="*/ 77 w 588"/>
                <a:gd name="T93" fmla="*/ 21 h 262"/>
                <a:gd name="T94" fmla="*/ 50 w 588"/>
                <a:gd name="T95" fmla="*/ 23 h 262"/>
                <a:gd name="T96" fmla="*/ 33 w 588"/>
                <a:gd name="T97" fmla="*/ 39 h 262"/>
                <a:gd name="T98" fmla="*/ 28 w 588"/>
                <a:gd name="T99" fmla="*/ 65 h 262"/>
                <a:gd name="T100" fmla="*/ 39 w 588"/>
                <a:gd name="T101" fmla="*/ 87 h 262"/>
                <a:gd name="T102" fmla="*/ 61 w 588"/>
                <a:gd name="T103" fmla="*/ 99 h 262"/>
                <a:gd name="T104" fmla="*/ 82 w 588"/>
                <a:gd name="T105" fmla="*/ 96 h 262"/>
                <a:gd name="T106" fmla="*/ 204 w 588"/>
                <a:gd name="T107" fmla="*/ 26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33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130 h 262"/>
                <a:gd name="T2" fmla="*/ 14 w 588"/>
                <a:gd name="T3" fmla="*/ 121 h 262"/>
                <a:gd name="T4" fmla="*/ 37 w 588"/>
                <a:gd name="T5" fmla="*/ 126 h 262"/>
                <a:gd name="T6" fmla="*/ 88 w 588"/>
                <a:gd name="T7" fmla="*/ 130 h 262"/>
                <a:gd name="T8" fmla="*/ 136 w 588"/>
                <a:gd name="T9" fmla="*/ 120 h 262"/>
                <a:gd name="T10" fmla="*/ 179 w 588"/>
                <a:gd name="T11" fmla="*/ 128 h 262"/>
                <a:gd name="T12" fmla="*/ 183 w 588"/>
                <a:gd name="T13" fmla="*/ 123 h 262"/>
                <a:gd name="T14" fmla="*/ 169 w 588"/>
                <a:gd name="T15" fmla="*/ 100 h 262"/>
                <a:gd name="T16" fmla="*/ 154 w 588"/>
                <a:gd name="T17" fmla="*/ 91 h 262"/>
                <a:gd name="T18" fmla="*/ 131 w 588"/>
                <a:gd name="T19" fmla="*/ 88 h 262"/>
                <a:gd name="T20" fmla="*/ 123 w 588"/>
                <a:gd name="T21" fmla="*/ 66 h 262"/>
                <a:gd name="T22" fmla="*/ 104 w 588"/>
                <a:gd name="T23" fmla="*/ 50 h 262"/>
                <a:gd name="T24" fmla="*/ 93 w 588"/>
                <a:gd name="T25" fmla="*/ 48 h 262"/>
                <a:gd name="T26" fmla="*/ 91 w 588"/>
                <a:gd name="T27" fmla="*/ 55 h 262"/>
                <a:gd name="T28" fmla="*/ 98 w 588"/>
                <a:gd name="T29" fmla="*/ 72 h 262"/>
                <a:gd name="T30" fmla="*/ 95 w 588"/>
                <a:gd name="T31" fmla="*/ 87 h 262"/>
                <a:gd name="T32" fmla="*/ 82 w 588"/>
                <a:gd name="T33" fmla="*/ 96 h 262"/>
                <a:gd name="T34" fmla="*/ 55 w 588"/>
                <a:gd name="T35" fmla="*/ 98 h 262"/>
                <a:gd name="T36" fmla="*/ 36 w 588"/>
                <a:gd name="T37" fmla="*/ 90 h 262"/>
                <a:gd name="T38" fmla="*/ 23 w 588"/>
                <a:gd name="T39" fmla="*/ 66 h 262"/>
                <a:gd name="T40" fmla="*/ 27 w 588"/>
                <a:gd name="T41" fmla="*/ 42 h 262"/>
                <a:gd name="T42" fmla="*/ 47 w 588"/>
                <a:gd name="T43" fmla="*/ 22 h 262"/>
                <a:gd name="T44" fmla="*/ 83 w 588"/>
                <a:gd name="T45" fmla="*/ 23 h 262"/>
                <a:gd name="T46" fmla="*/ 117 w 588"/>
                <a:gd name="T47" fmla="*/ 43 h 262"/>
                <a:gd name="T48" fmla="*/ 212 w 588"/>
                <a:gd name="T49" fmla="*/ 102 h 262"/>
                <a:gd name="T50" fmla="*/ 263 w 588"/>
                <a:gd name="T51" fmla="*/ 125 h 262"/>
                <a:gd name="T52" fmla="*/ 301 w 588"/>
                <a:gd name="T53" fmla="*/ 125 h 262"/>
                <a:gd name="T54" fmla="*/ 323 w 588"/>
                <a:gd name="T55" fmla="*/ 110 h 262"/>
                <a:gd name="T56" fmla="*/ 337 w 588"/>
                <a:gd name="T57" fmla="*/ 90 h 262"/>
                <a:gd name="T58" fmla="*/ 116 w 588"/>
                <a:gd name="T59" fmla="*/ 0 h 262"/>
                <a:gd name="T60" fmla="*/ 123 w 588"/>
                <a:gd name="T61" fmla="*/ 7 h 262"/>
                <a:gd name="T62" fmla="*/ 142 w 588"/>
                <a:gd name="T63" fmla="*/ 11 h 262"/>
                <a:gd name="T64" fmla="*/ 157 w 588"/>
                <a:gd name="T65" fmla="*/ 11 h 262"/>
                <a:gd name="T66" fmla="*/ 168 w 588"/>
                <a:gd name="T67" fmla="*/ 28 h 262"/>
                <a:gd name="T68" fmla="*/ 180 w 588"/>
                <a:gd name="T69" fmla="*/ 36 h 262"/>
                <a:gd name="T70" fmla="*/ 190 w 588"/>
                <a:gd name="T71" fmla="*/ 34 h 262"/>
                <a:gd name="T72" fmla="*/ 186 w 588"/>
                <a:gd name="T73" fmla="*/ 14 h 262"/>
                <a:gd name="T74" fmla="*/ 195 w 588"/>
                <a:gd name="T75" fmla="*/ 7 h 262"/>
                <a:gd name="T76" fmla="*/ 210 w 588"/>
                <a:gd name="T77" fmla="*/ 11 h 262"/>
                <a:gd name="T78" fmla="*/ 208 w 588"/>
                <a:gd name="T79" fmla="*/ 27 h 262"/>
                <a:gd name="T80" fmla="*/ 217 w 588"/>
                <a:gd name="T81" fmla="*/ 55 h 262"/>
                <a:gd name="T82" fmla="*/ 232 w 588"/>
                <a:gd name="T83" fmla="*/ 66 h 262"/>
                <a:gd name="T84" fmla="*/ 242 w 588"/>
                <a:gd name="T85" fmla="*/ 68 h 262"/>
                <a:gd name="T86" fmla="*/ 245 w 588"/>
                <a:gd name="T87" fmla="*/ 62 h 262"/>
                <a:gd name="T88" fmla="*/ 239 w 588"/>
                <a:gd name="T89" fmla="*/ 41 h 262"/>
                <a:gd name="T90" fmla="*/ 255 w 588"/>
                <a:gd name="T91" fmla="*/ 23 h 262"/>
                <a:gd name="T92" fmla="*/ 277 w 588"/>
                <a:gd name="T93" fmla="*/ 20 h 262"/>
                <a:gd name="T94" fmla="*/ 300 w 588"/>
                <a:gd name="T95" fmla="*/ 28 h 262"/>
                <a:gd name="T96" fmla="*/ 312 w 588"/>
                <a:gd name="T97" fmla="*/ 52 h 262"/>
                <a:gd name="T98" fmla="*/ 309 w 588"/>
                <a:gd name="T99" fmla="*/ 76 h 262"/>
                <a:gd name="T100" fmla="*/ 293 w 588"/>
                <a:gd name="T101" fmla="*/ 94 h 262"/>
                <a:gd name="T102" fmla="*/ 269 w 588"/>
                <a:gd name="T103" fmla="*/ 99 h 262"/>
                <a:gd name="T104" fmla="*/ 212 w 588"/>
                <a:gd name="T105" fmla="*/ 71 h 262"/>
                <a:gd name="T106" fmla="*/ 95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34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4 w 588"/>
                <a:gd name="T3" fmla="*/ 10 h 264"/>
                <a:gd name="T4" fmla="*/ 37 w 588"/>
                <a:gd name="T5" fmla="*/ 4 h 264"/>
                <a:gd name="T6" fmla="*/ 88 w 588"/>
                <a:gd name="T7" fmla="*/ 1 h 264"/>
                <a:gd name="T8" fmla="*/ 123 w 588"/>
                <a:gd name="T9" fmla="*/ 10 h 264"/>
                <a:gd name="T10" fmla="*/ 164 w 588"/>
                <a:gd name="T11" fmla="*/ 7 h 264"/>
                <a:gd name="T12" fmla="*/ 183 w 588"/>
                <a:gd name="T13" fmla="*/ 4 h 264"/>
                <a:gd name="T14" fmla="*/ 178 w 588"/>
                <a:gd name="T15" fmla="*/ 21 h 264"/>
                <a:gd name="T16" fmla="*/ 162 w 588"/>
                <a:gd name="T17" fmla="*/ 36 h 264"/>
                <a:gd name="T18" fmla="*/ 143 w 588"/>
                <a:gd name="T19" fmla="*/ 42 h 264"/>
                <a:gd name="T20" fmla="*/ 128 w 588"/>
                <a:gd name="T21" fmla="*/ 50 h 264"/>
                <a:gd name="T22" fmla="*/ 114 w 588"/>
                <a:gd name="T23" fmla="*/ 74 h 264"/>
                <a:gd name="T24" fmla="*/ 98 w 588"/>
                <a:gd name="T25" fmla="*/ 83 h 264"/>
                <a:gd name="T26" fmla="*/ 91 w 588"/>
                <a:gd name="T27" fmla="*/ 79 h 264"/>
                <a:gd name="T28" fmla="*/ 95 w 588"/>
                <a:gd name="T29" fmla="*/ 66 h 264"/>
                <a:gd name="T30" fmla="*/ 98 w 588"/>
                <a:gd name="T31" fmla="*/ 49 h 264"/>
                <a:gd name="T32" fmla="*/ 91 w 588"/>
                <a:gd name="T33" fmla="*/ 39 h 264"/>
                <a:gd name="T34" fmla="*/ 69 w 588"/>
                <a:gd name="T35" fmla="*/ 33 h 264"/>
                <a:gd name="T36" fmla="*/ 45 w 588"/>
                <a:gd name="T37" fmla="*/ 34 h 264"/>
                <a:gd name="T38" fmla="*/ 27 w 588"/>
                <a:gd name="T39" fmla="*/ 52 h 264"/>
                <a:gd name="T40" fmla="*/ 23 w 588"/>
                <a:gd name="T41" fmla="*/ 75 h 264"/>
                <a:gd name="T42" fmla="*/ 36 w 588"/>
                <a:gd name="T43" fmla="*/ 100 h 264"/>
                <a:gd name="T44" fmla="*/ 50 w 588"/>
                <a:gd name="T45" fmla="*/ 109 h 264"/>
                <a:gd name="T46" fmla="*/ 83 w 588"/>
                <a:gd name="T47" fmla="*/ 107 h 264"/>
                <a:gd name="T48" fmla="*/ 117 w 588"/>
                <a:gd name="T49" fmla="*/ 87 h 264"/>
                <a:gd name="T50" fmla="*/ 212 w 588"/>
                <a:gd name="T51" fmla="*/ 29 h 264"/>
                <a:gd name="T52" fmla="*/ 263 w 588"/>
                <a:gd name="T53" fmla="*/ 4 h 264"/>
                <a:gd name="T54" fmla="*/ 301 w 588"/>
                <a:gd name="T55" fmla="*/ 5 h 264"/>
                <a:gd name="T56" fmla="*/ 323 w 588"/>
                <a:gd name="T57" fmla="*/ 21 h 264"/>
                <a:gd name="T58" fmla="*/ 337 w 588"/>
                <a:gd name="T59" fmla="*/ 41 h 264"/>
                <a:gd name="T60" fmla="*/ 116 w 588"/>
                <a:gd name="T61" fmla="*/ 132 h 264"/>
                <a:gd name="T62" fmla="*/ 123 w 588"/>
                <a:gd name="T63" fmla="*/ 123 h 264"/>
                <a:gd name="T64" fmla="*/ 142 w 588"/>
                <a:gd name="T65" fmla="*/ 118 h 264"/>
                <a:gd name="T66" fmla="*/ 157 w 588"/>
                <a:gd name="T67" fmla="*/ 119 h 264"/>
                <a:gd name="T68" fmla="*/ 168 w 588"/>
                <a:gd name="T69" fmla="*/ 103 h 264"/>
                <a:gd name="T70" fmla="*/ 180 w 588"/>
                <a:gd name="T71" fmla="*/ 94 h 264"/>
                <a:gd name="T72" fmla="*/ 190 w 588"/>
                <a:gd name="T73" fmla="*/ 96 h 264"/>
                <a:gd name="T74" fmla="*/ 186 w 588"/>
                <a:gd name="T75" fmla="*/ 116 h 264"/>
                <a:gd name="T76" fmla="*/ 195 w 588"/>
                <a:gd name="T77" fmla="*/ 123 h 264"/>
                <a:gd name="T78" fmla="*/ 210 w 588"/>
                <a:gd name="T79" fmla="*/ 119 h 264"/>
                <a:gd name="T80" fmla="*/ 208 w 588"/>
                <a:gd name="T81" fmla="*/ 103 h 264"/>
                <a:gd name="T82" fmla="*/ 217 w 588"/>
                <a:gd name="T83" fmla="*/ 75 h 264"/>
                <a:gd name="T84" fmla="*/ 232 w 588"/>
                <a:gd name="T85" fmla="*/ 65 h 264"/>
                <a:gd name="T86" fmla="*/ 243 w 588"/>
                <a:gd name="T87" fmla="*/ 63 h 264"/>
                <a:gd name="T88" fmla="*/ 241 w 588"/>
                <a:gd name="T89" fmla="*/ 77 h 264"/>
                <a:gd name="T90" fmla="*/ 248 w 588"/>
                <a:gd name="T91" fmla="*/ 103 h 264"/>
                <a:gd name="T92" fmla="*/ 264 w 588"/>
                <a:gd name="T93" fmla="*/ 110 h 264"/>
                <a:gd name="T94" fmla="*/ 290 w 588"/>
                <a:gd name="T95" fmla="*/ 109 h 264"/>
                <a:gd name="T96" fmla="*/ 308 w 588"/>
                <a:gd name="T97" fmla="*/ 92 h 264"/>
                <a:gd name="T98" fmla="*/ 312 w 588"/>
                <a:gd name="T99" fmla="*/ 66 h 264"/>
                <a:gd name="T100" fmla="*/ 302 w 588"/>
                <a:gd name="T101" fmla="*/ 43 h 264"/>
                <a:gd name="T102" fmla="*/ 280 w 588"/>
                <a:gd name="T103" fmla="*/ 33 h 264"/>
                <a:gd name="T104" fmla="*/ 257 w 588"/>
                <a:gd name="T105" fmla="*/ 35 h 264"/>
                <a:gd name="T106" fmla="*/ 135 w 588"/>
                <a:gd name="T107" fmla="*/ 105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35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160 w 316"/>
                <a:gd name="T1" fmla="*/ 0 h 264"/>
                <a:gd name="T2" fmla="*/ 84 w 316"/>
                <a:gd name="T3" fmla="*/ 3 h 264"/>
                <a:gd name="T4" fmla="*/ 65 w 316"/>
                <a:gd name="T5" fmla="*/ 16 h 264"/>
                <a:gd name="T6" fmla="*/ 38 w 316"/>
                <a:gd name="T7" fmla="*/ 30 h 264"/>
                <a:gd name="T8" fmla="*/ 25 w 316"/>
                <a:gd name="T9" fmla="*/ 30 h 264"/>
                <a:gd name="T10" fmla="*/ 22 w 316"/>
                <a:gd name="T11" fmla="*/ 22 h 264"/>
                <a:gd name="T12" fmla="*/ 26 w 316"/>
                <a:gd name="T13" fmla="*/ 12 h 264"/>
                <a:gd name="T14" fmla="*/ 34 w 316"/>
                <a:gd name="T15" fmla="*/ 6 h 264"/>
                <a:gd name="T16" fmla="*/ 10 w 316"/>
                <a:gd name="T17" fmla="*/ 0 h 264"/>
                <a:gd name="T18" fmla="*/ 0 w 316"/>
                <a:gd name="T19" fmla="*/ 18 h 264"/>
                <a:gd name="T20" fmla="*/ 2 w 316"/>
                <a:gd name="T21" fmla="*/ 40 h 264"/>
                <a:gd name="T22" fmla="*/ 15 w 316"/>
                <a:gd name="T23" fmla="*/ 56 h 264"/>
                <a:gd name="T24" fmla="*/ 30 w 316"/>
                <a:gd name="T25" fmla="*/ 62 h 264"/>
                <a:gd name="T26" fmla="*/ 53 w 316"/>
                <a:gd name="T27" fmla="*/ 53 h 264"/>
                <a:gd name="T28" fmla="*/ 73 w 316"/>
                <a:gd name="T29" fmla="*/ 40 h 264"/>
                <a:gd name="T30" fmla="*/ 91 w 316"/>
                <a:gd name="T31" fmla="*/ 29 h 264"/>
                <a:gd name="T32" fmla="*/ 113 w 316"/>
                <a:gd name="T33" fmla="*/ 23 h 264"/>
                <a:gd name="T34" fmla="*/ 131 w 316"/>
                <a:gd name="T35" fmla="*/ 23 h 264"/>
                <a:gd name="T36" fmla="*/ 147 w 316"/>
                <a:gd name="T37" fmla="*/ 33 h 264"/>
                <a:gd name="T38" fmla="*/ 156 w 316"/>
                <a:gd name="T39" fmla="*/ 48 h 264"/>
                <a:gd name="T40" fmla="*/ 156 w 316"/>
                <a:gd name="T41" fmla="*/ 73 h 264"/>
                <a:gd name="T42" fmla="*/ 143 w 316"/>
                <a:gd name="T43" fmla="*/ 91 h 264"/>
                <a:gd name="T44" fmla="*/ 124 w 316"/>
                <a:gd name="T45" fmla="*/ 99 h 264"/>
                <a:gd name="T46" fmla="*/ 106 w 316"/>
                <a:gd name="T47" fmla="*/ 98 h 264"/>
                <a:gd name="T48" fmla="*/ 88 w 316"/>
                <a:gd name="T49" fmla="*/ 87 h 264"/>
                <a:gd name="T50" fmla="*/ 86 w 316"/>
                <a:gd name="T51" fmla="*/ 64 h 264"/>
                <a:gd name="T52" fmla="*/ 89 w 316"/>
                <a:gd name="T53" fmla="*/ 53 h 264"/>
                <a:gd name="T54" fmla="*/ 84 w 316"/>
                <a:gd name="T55" fmla="*/ 49 h 264"/>
                <a:gd name="T56" fmla="*/ 74 w 316"/>
                <a:gd name="T57" fmla="*/ 52 h 264"/>
                <a:gd name="T58" fmla="*/ 63 w 316"/>
                <a:gd name="T59" fmla="*/ 63 h 264"/>
                <a:gd name="T60" fmla="*/ 52 w 316"/>
                <a:gd name="T61" fmla="*/ 88 h 264"/>
                <a:gd name="T62" fmla="*/ 36 w 316"/>
                <a:gd name="T63" fmla="*/ 90 h 264"/>
                <a:gd name="T64" fmla="*/ 8 w 316"/>
                <a:gd name="T65" fmla="*/ 109 h 264"/>
                <a:gd name="T66" fmla="*/ 2 w 316"/>
                <a:gd name="T67" fmla="*/ 124 h 264"/>
                <a:gd name="T68" fmla="*/ 3 w 316"/>
                <a:gd name="T69" fmla="*/ 128 h 264"/>
                <a:gd name="T70" fmla="*/ 9 w 316"/>
                <a:gd name="T71" fmla="*/ 127 h 264"/>
                <a:gd name="T72" fmla="*/ 21 w 316"/>
                <a:gd name="T73" fmla="*/ 123 h 264"/>
                <a:gd name="T74" fmla="*/ 40 w 316"/>
                <a:gd name="T75" fmla="*/ 119 h 264"/>
                <a:gd name="T76" fmla="*/ 66 w 316"/>
                <a:gd name="T77" fmla="*/ 121 h 264"/>
                <a:gd name="T78" fmla="*/ 92 w 316"/>
                <a:gd name="T79" fmla="*/ 128 h 264"/>
                <a:gd name="T80" fmla="*/ 109 w 316"/>
                <a:gd name="T81" fmla="*/ 131 h 264"/>
                <a:gd name="T82" fmla="*/ 152 w 316"/>
                <a:gd name="T83" fmla="*/ 124 h 264"/>
                <a:gd name="T84" fmla="*/ 181 w 316"/>
                <a:gd name="T85" fmla="*/ 13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36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160 w 316"/>
                <a:gd name="T1" fmla="*/ 132 h 264"/>
                <a:gd name="T2" fmla="*/ 84 w 316"/>
                <a:gd name="T3" fmla="*/ 129 h 264"/>
                <a:gd name="T4" fmla="*/ 65 w 316"/>
                <a:gd name="T5" fmla="*/ 115 h 264"/>
                <a:gd name="T6" fmla="*/ 38 w 316"/>
                <a:gd name="T7" fmla="*/ 102 h 264"/>
                <a:gd name="T8" fmla="*/ 25 w 316"/>
                <a:gd name="T9" fmla="*/ 102 h 264"/>
                <a:gd name="T10" fmla="*/ 22 w 316"/>
                <a:gd name="T11" fmla="*/ 110 h 264"/>
                <a:gd name="T12" fmla="*/ 26 w 316"/>
                <a:gd name="T13" fmla="*/ 120 h 264"/>
                <a:gd name="T14" fmla="*/ 34 w 316"/>
                <a:gd name="T15" fmla="*/ 126 h 264"/>
                <a:gd name="T16" fmla="*/ 9 w 316"/>
                <a:gd name="T17" fmla="*/ 132 h 264"/>
                <a:gd name="T18" fmla="*/ 0 w 316"/>
                <a:gd name="T19" fmla="*/ 114 h 264"/>
                <a:gd name="T20" fmla="*/ 2 w 316"/>
                <a:gd name="T21" fmla="*/ 92 h 264"/>
                <a:gd name="T22" fmla="*/ 15 w 316"/>
                <a:gd name="T23" fmla="*/ 75 h 264"/>
                <a:gd name="T24" fmla="*/ 30 w 316"/>
                <a:gd name="T25" fmla="*/ 70 h 264"/>
                <a:gd name="T26" fmla="*/ 53 w 316"/>
                <a:gd name="T27" fmla="*/ 78 h 264"/>
                <a:gd name="T28" fmla="*/ 73 w 316"/>
                <a:gd name="T29" fmla="*/ 92 h 264"/>
                <a:gd name="T30" fmla="*/ 91 w 316"/>
                <a:gd name="T31" fmla="*/ 103 h 264"/>
                <a:gd name="T32" fmla="*/ 113 w 316"/>
                <a:gd name="T33" fmla="*/ 109 h 264"/>
                <a:gd name="T34" fmla="*/ 131 w 316"/>
                <a:gd name="T35" fmla="*/ 108 h 264"/>
                <a:gd name="T36" fmla="*/ 147 w 316"/>
                <a:gd name="T37" fmla="*/ 99 h 264"/>
                <a:gd name="T38" fmla="*/ 156 w 316"/>
                <a:gd name="T39" fmla="*/ 84 h 264"/>
                <a:gd name="T40" fmla="*/ 156 w 316"/>
                <a:gd name="T41" fmla="*/ 58 h 264"/>
                <a:gd name="T42" fmla="*/ 143 w 316"/>
                <a:gd name="T43" fmla="*/ 41 h 264"/>
                <a:gd name="T44" fmla="*/ 124 w 316"/>
                <a:gd name="T45" fmla="*/ 33 h 264"/>
                <a:gd name="T46" fmla="*/ 106 w 316"/>
                <a:gd name="T47" fmla="*/ 33 h 264"/>
                <a:gd name="T48" fmla="*/ 88 w 316"/>
                <a:gd name="T49" fmla="*/ 44 h 264"/>
                <a:gd name="T50" fmla="*/ 86 w 316"/>
                <a:gd name="T51" fmla="*/ 67 h 264"/>
                <a:gd name="T52" fmla="*/ 89 w 316"/>
                <a:gd name="T53" fmla="*/ 79 h 264"/>
                <a:gd name="T54" fmla="*/ 84 w 316"/>
                <a:gd name="T55" fmla="*/ 82 h 264"/>
                <a:gd name="T56" fmla="*/ 74 w 316"/>
                <a:gd name="T57" fmla="*/ 80 h 264"/>
                <a:gd name="T58" fmla="*/ 63 w 316"/>
                <a:gd name="T59" fmla="*/ 68 h 264"/>
                <a:gd name="T60" fmla="*/ 52 w 316"/>
                <a:gd name="T61" fmla="*/ 43 h 264"/>
                <a:gd name="T62" fmla="*/ 36 w 316"/>
                <a:gd name="T63" fmla="*/ 40 h 264"/>
                <a:gd name="T64" fmla="*/ 16 w 316"/>
                <a:gd name="T65" fmla="*/ 30 h 264"/>
                <a:gd name="T66" fmla="*/ 6 w 316"/>
                <a:gd name="T67" fmla="*/ 17 h 264"/>
                <a:gd name="T68" fmla="*/ 2 w 316"/>
                <a:gd name="T69" fmla="*/ 4 h 264"/>
                <a:gd name="T70" fmla="*/ 4 w 316"/>
                <a:gd name="T71" fmla="*/ 3 h 264"/>
                <a:gd name="T72" fmla="*/ 13 w 316"/>
                <a:gd name="T73" fmla="*/ 6 h 264"/>
                <a:gd name="T74" fmla="*/ 27 w 316"/>
                <a:gd name="T75" fmla="*/ 11 h 264"/>
                <a:gd name="T76" fmla="*/ 45 w 316"/>
                <a:gd name="T77" fmla="*/ 12 h 264"/>
                <a:gd name="T78" fmla="*/ 77 w 316"/>
                <a:gd name="T79" fmla="*/ 8 h 264"/>
                <a:gd name="T80" fmla="*/ 98 w 316"/>
                <a:gd name="T81" fmla="*/ 1 h 264"/>
                <a:gd name="T82" fmla="*/ 121 w 316"/>
                <a:gd name="T83" fmla="*/ 0 h 264"/>
                <a:gd name="T84" fmla="*/ 166 w 316"/>
                <a:gd name="T85" fmla="*/ 1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37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21 w 316"/>
                <a:gd name="T1" fmla="*/ 0 h 264"/>
                <a:gd name="T2" fmla="*/ 96 w 316"/>
                <a:gd name="T3" fmla="*/ 3 h 264"/>
                <a:gd name="T4" fmla="*/ 115 w 316"/>
                <a:gd name="T5" fmla="*/ 16 h 264"/>
                <a:gd name="T6" fmla="*/ 143 w 316"/>
                <a:gd name="T7" fmla="*/ 30 h 264"/>
                <a:gd name="T8" fmla="*/ 156 w 316"/>
                <a:gd name="T9" fmla="*/ 30 h 264"/>
                <a:gd name="T10" fmla="*/ 159 w 316"/>
                <a:gd name="T11" fmla="*/ 22 h 264"/>
                <a:gd name="T12" fmla="*/ 155 w 316"/>
                <a:gd name="T13" fmla="*/ 12 h 264"/>
                <a:gd name="T14" fmla="*/ 148 w 316"/>
                <a:gd name="T15" fmla="*/ 6 h 264"/>
                <a:gd name="T16" fmla="*/ 172 w 316"/>
                <a:gd name="T17" fmla="*/ 0 h 264"/>
                <a:gd name="T18" fmla="*/ 181 w 316"/>
                <a:gd name="T19" fmla="*/ 18 h 264"/>
                <a:gd name="T20" fmla="*/ 179 w 316"/>
                <a:gd name="T21" fmla="*/ 40 h 264"/>
                <a:gd name="T22" fmla="*/ 167 w 316"/>
                <a:gd name="T23" fmla="*/ 56 h 264"/>
                <a:gd name="T24" fmla="*/ 152 w 316"/>
                <a:gd name="T25" fmla="*/ 62 h 264"/>
                <a:gd name="T26" fmla="*/ 128 w 316"/>
                <a:gd name="T27" fmla="*/ 53 h 264"/>
                <a:gd name="T28" fmla="*/ 108 w 316"/>
                <a:gd name="T29" fmla="*/ 40 h 264"/>
                <a:gd name="T30" fmla="*/ 89 w 316"/>
                <a:gd name="T31" fmla="*/ 29 h 264"/>
                <a:gd name="T32" fmla="*/ 69 w 316"/>
                <a:gd name="T33" fmla="*/ 23 h 264"/>
                <a:gd name="T34" fmla="*/ 49 w 316"/>
                <a:gd name="T35" fmla="*/ 23 h 264"/>
                <a:gd name="T36" fmla="*/ 34 w 316"/>
                <a:gd name="T37" fmla="*/ 33 h 264"/>
                <a:gd name="T38" fmla="*/ 25 w 316"/>
                <a:gd name="T39" fmla="*/ 48 h 264"/>
                <a:gd name="T40" fmla="*/ 24 w 316"/>
                <a:gd name="T41" fmla="*/ 73 h 264"/>
                <a:gd name="T42" fmla="*/ 38 w 316"/>
                <a:gd name="T43" fmla="*/ 91 h 264"/>
                <a:gd name="T44" fmla="*/ 56 w 316"/>
                <a:gd name="T45" fmla="*/ 99 h 264"/>
                <a:gd name="T46" fmla="*/ 75 w 316"/>
                <a:gd name="T47" fmla="*/ 98 h 264"/>
                <a:gd name="T48" fmla="*/ 93 w 316"/>
                <a:gd name="T49" fmla="*/ 87 h 264"/>
                <a:gd name="T50" fmla="*/ 94 w 316"/>
                <a:gd name="T51" fmla="*/ 64 h 264"/>
                <a:gd name="T52" fmla="*/ 93 w 316"/>
                <a:gd name="T53" fmla="*/ 53 h 264"/>
                <a:gd name="T54" fmla="*/ 96 w 316"/>
                <a:gd name="T55" fmla="*/ 49 h 264"/>
                <a:gd name="T56" fmla="*/ 107 w 316"/>
                <a:gd name="T57" fmla="*/ 52 h 264"/>
                <a:gd name="T58" fmla="*/ 118 w 316"/>
                <a:gd name="T59" fmla="*/ 63 h 264"/>
                <a:gd name="T60" fmla="*/ 129 w 316"/>
                <a:gd name="T61" fmla="*/ 88 h 264"/>
                <a:gd name="T62" fmla="*/ 146 w 316"/>
                <a:gd name="T63" fmla="*/ 90 h 264"/>
                <a:gd name="T64" fmla="*/ 173 w 316"/>
                <a:gd name="T65" fmla="*/ 109 h 264"/>
                <a:gd name="T66" fmla="*/ 180 w 316"/>
                <a:gd name="T67" fmla="*/ 124 h 264"/>
                <a:gd name="T68" fmla="*/ 179 w 316"/>
                <a:gd name="T69" fmla="*/ 128 h 264"/>
                <a:gd name="T70" fmla="*/ 172 w 316"/>
                <a:gd name="T71" fmla="*/ 127 h 264"/>
                <a:gd name="T72" fmla="*/ 160 w 316"/>
                <a:gd name="T73" fmla="*/ 123 h 264"/>
                <a:gd name="T74" fmla="*/ 141 w 316"/>
                <a:gd name="T75" fmla="*/ 119 h 264"/>
                <a:gd name="T76" fmla="*/ 114 w 316"/>
                <a:gd name="T77" fmla="*/ 121 h 264"/>
                <a:gd name="T78" fmla="*/ 89 w 316"/>
                <a:gd name="T79" fmla="*/ 128 h 264"/>
                <a:gd name="T80" fmla="*/ 73 w 316"/>
                <a:gd name="T81" fmla="*/ 131 h 264"/>
                <a:gd name="T82" fmla="*/ 29 w 316"/>
                <a:gd name="T83" fmla="*/ 124 h 264"/>
                <a:gd name="T84" fmla="*/ 0 w 316"/>
                <a:gd name="T85" fmla="*/ 13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38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21 w 316"/>
                <a:gd name="T1" fmla="*/ 132 h 264"/>
                <a:gd name="T2" fmla="*/ 96 w 316"/>
                <a:gd name="T3" fmla="*/ 129 h 264"/>
                <a:gd name="T4" fmla="*/ 115 w 316"/>
                <a:gd name="T5" fmla="*/ 115 h 264"/>
                <a:gd name="T6" fmla="*/ 143 w 316"/>
                <a:gd name="T7" fmla="*/ 102 h 264"/>
                <a:gd name="T8" fmla="*/ 156 w 316"/>
                <a:gd name="T9" fmla="*/ 102 h 264"/>
                <a:gd name="T10" fmla="*/ 159 w 316"/>
                <a:gd name="T11" fmla="*/ 110 h 264"/>
                <a:gd name="T12" fmla="*/ 155 w 316"/>
                <a:gd name="T13" fmla="*/ 120 h 264"/>
                <a:gd name="T14" fmla="*/ 148 w 316"/>
                <a:gd name="T15" fmla="*/ 126 h 264"/>
                <a:gd name="T16" fmla="*/ 173 w 316"/>
                <a:gd name="T17" fmla="*/ 132 h 264"/>
                <a:gd name="T18" fmla="*/ 181 w 316"/>
                <a:gd name="T19" fmla="*/ 114 h 264"/>
                <a:gd name="T20" fmla="*/ 179 w 316"/>
                <a:gd name="T21" fmla="*/ 92 h 264"/>
                <a:gd name="T22" fmla="*/ 167 w 316"/>
                <a:gd name="T23" fmla="*/ 75 h 264"/>
                <a:gd name="T24" fmla="*/ 152 w 316"/>
                <a:gd name="T25" fmla="*/ 70 h 264"/>
                <a:gd name="T26" fmla="*/ 128 w 316"/>
                <a:gd name="T27" fmla="*/ 78 h 264"/>
                <a:gd name="T28" fmla="*/ 108 w 316"/>
                <a:gd name="T29" fmla="*/ 92 h 264"/>
                <a:gd name="T30" fmla="*/ 89 w 316"/>
                <a:gd name="T31" fmla="*/ 103 h 264"/>
                <a:gd name="T32" fmla="*/ 69 w 316"/>
                <a:gd name="T33" fmla="*/ 109 h 264"/>
                <a:gd name="T34" fmla="*/ 49 w 316"/>
                <a:gd name="T35" fmla="*/ 108 h 264"/>
                <a:gd name="T36" fmla="*/ 34 w 316"/>
                <a:gd name="T37" fmla="*/ 99 h 264"/>
                <a:gd name="T38" fmla="*/ 25 w 316"/>
                <a:gd name="T39" fmla="*/ 84 h 264"/>
                <a:gd name="T40" fmla="*/ 24 w 316"/>
                <a:gd name="T41" fmla="*/ 58 h 264"/>
                <a:gd name="T42" fmla="*/ 38 w 316"/>
                <a:gd name="T43" fmla="*/ 41 h 264"/>
                <a:gd name="T44" fmla="*/ 56 w 316"/>
                <a:gd name="T45" fmla="*/ 33 h 264"/>
                <a:gd name="T46" fmla="*/ 75 w 316"/>
                <a:gd name="T47" fmla="*/ 33 h 264"/>
                <a:gd name="T48" fmla="*/ 93 w 316"/>
                <a:gd name="T49" fmla="*/ 44 h 264"/>
                <a:gd name="T50" fmla="*/ 94 w 316"/>
                <a:gd name="T51" fmla="*/ 67 h 264"/>
                <a:gd name="T52" fmla="*/ 93 w 316"/>
                <a:gd name="T53" fmla="*/ 79 h 264"/>
                <a:gd name="T54" fmla="*/ 96 w 316"/>
                <a:gd name="T55" fmla="*/ 82 h 264"/>
                <a:gd name="T56" fmla="*/ 107 w 316"/>
                <a:gd name="T57" fmla="*/ 80 h 264"/>
                <a:gd name="T58" fmla="*/ 118 w 316"/>
                <a:gd name="T59" fmla="*/ 68 h 264"/>
                <a:gd name="T60" fmla="*/ 129 w 316"/>
                <a:gd name="T61" fmla="*/ 43 h 264"/>
                <a:gd name="T62" fmla="*/ 146 w 316"/>
                <a:gd name="T63" fmla="*/ 40 h 264"/>
                <a:gd name="T64" fmla="*/ 165 w 316"/>
                <a:gd name="T65" fmla="*/ 30 h 264"/>
                <a:gd name="T66" fmla="*/ 176 w 316"/>
                <a:gd name="T67" fmla="*/ 17 h 264"/>
                <a:gd name="T68" fmla="*/ 180 w 316"/>
                <a:gd name="T69" fmla="*/ 4 h 264"/>
                <a:gd name="T70" fmla="*/ 178 w 316"/>
                <a:gd name="T71" fmla="*/ 3 h 264"/>
                <a:gd name="T72" fmla="*/ 169 w 316"/>
                <a:gd name="T73" fmla="*/ 6 h 264"/>
                <a:gd name="T74" fmla="*/ 154 w 316"/>
                <a:gd name="T75" fmla="*/ 11 h 264"/>
                <a:gd name="T76" fmla="*/ 135 w 316"/>
                <a:gd name="T77" fmla="*/ 12 h 264"/>
                <a:gd name="T78" fmla="*/ 104 w 316"/>
                <a:gd name="T79" fmla="*/ 8 h 264"/>
                <a:gd name="T80" fmla="*/ 84 w 316"/>
                <a:gd name="T81" fmla="*/ 1 h 264"/>
                <a:gd name="T82" fmla="*/ 60 w 316"/>
                <a:gd name="T83" fmla="*/ 0 h 264"/>
                <a:gd name="T84" fmla="*/ 14 w 316"/>
                <a:gd name="T85" fmla="*/ 1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39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339 w 588"/>
                <a:gd name="T1" fmla="*/ 0 h 264"/>
                <a:gd name="T2" fmla="*/ 326 w 588"/>
                <a:gd name="T3" fmla="*/ 10 h 264"/>
                <a:gd name="T4" fmla="*/ 303 w 588"/>
                <a:gd name="T5" fmla="*/ 4 h 264"/>
                <a:gd name="T6" fmla="*/ 252 w 588"/>
                <a:gd name="T7" fmla="*/ 1 h 264"/>
                <a:gd name="T8" fmla="*/ 217 w 588"/>
                <a:gd name="T9" fmla="*/ 10 h 264"/>
                <a:gd name="T10" fmla="*/ 177 w 588"/>
                <a:gd name="T11" fmla="*/ 7 h 264"/>
                <a:gd name="T12" fmla="*/ 158 w 588"/>
                <a:gd name="T13" fmla="*/ 5 h 264"/>
                <a:gd name="T14" fmla="*/ 163 w 588"/>
                <a:gd name="T15" fmla="*/ 21 h 264"/>
                <a:gd name="T16" fmla="*/ 177 w 588"/>
                <a:gd name="T17" fmla="*/ 36 h 264"/>
                <a:gd name="T18" fmla="*/ 197 w 588"/>
                <a:gd name="T19" fmla="*/ 43 h 264"/>
                <a:gd name="T20" fmla="*/ 211 w 588"/>
                <a:gd name="T21" fmla="*/ 45 h 264"/>
                <a:gd name="T22" fmla="*/ 217 w 588"/>
                <a:gd name="T23" fmla="*/ 65 h 264"/>
                <a:gd name="T24" fmla="*/ 236 w 588"/>
                <a:gd name="T25" fmla="*/ 81 h 264"/>
                <a:gd name="T26" fmla="*/ 247 w 588"/>
                <a:gd name="T27" fmla="*/ 83 h 264"/>
                <a:gd name="T28" fmla="*/ 248 w 588"/>
                <a:gd name="T29" fmla="*/ 75 h 264"/>
                <a:gd name="T30" fmla="*/ 242 w 588"/>
                <a:gd name="T31" fmla="*/ 57 h 264"/>
                <a:gd name="T32" fmla="*/ 245 w 588"/>
                <a:gd name="T33" fmla="*/ 43 h 264"/>
                <a:gd name="T34" fmla="*/ 258 w 588"/>
                <a:gd name="T35" fmla="*/ 35 h 264"/>
                <a:gd name="T36" fmla="*/ 285 w 588"/>
                <a:gd name="T37" fmla="*/ 33 h 264"/>
                <a:gd name="T38" fmla="*/ 304 w 588"/>
                <a:gd name="T39" fmla="*/ 41 h 264"/>
                <a:gd name="T40" fmla="*/ 317 w 588"/>
                <a:gd name="T41" fmla="*/ 65 h 264"/>
                <a:gd name="T42" fmla="*/ 312 w 588"/>
                <a:gd name="T43" fmla="*/ 89 h 264"/>
                <a:gd name="T44" fmla="*/ 296 w 588"/>
                <a:gd name="T45" fmla="*/ 106 h 264"/>
                <a:gd name="T46" fmla="*/ 276 w 588"/>
                <a:gd name="T47" fmla="*/ 111 h 264"/>
                <a:gd name="T48" fmla="*/ 250 w 588"/>
                <a:gd name="T49" fmla="*/ 104 h 264"/>
                <a:gd name="T50" fmla="*/ 176 w 588"/>
                <a:gd name="T51" fmla="*/ 58 h 264"/>
                <a:gd name="T52" fmla="*/ 96 w 588"/>
                <a:gd name="T53" fmla="*/ 13 h 264"/>
                <a:gd name="T54" fmla="*/ 56 w 588"/>
                <a:gd name="T55" fmla="*/ 3 h 264"/>
                <a:gd name="T56" fmla="*/ 28 w 588"/>
                <a:gd name="T57" fmla="*/ 12 h 264"/>
                <a:gd name="T58" fmla="*/ 8 w 588"/>
                <a:gd name="T59" fmla="*/ 32 h 264"/>
                <a:gd name="T60" fmla="*/ 0 w 588"/>
                <a:gd name="T61" fmla="*/ 94 h 264"/>
                <a:gd name="T62" fmla="*/ 221 w 588"/>
                <a:gd name="T63" fmla="*/ 127 h 264"/>
                <a:gd name="T64" fmla="*/ 212 w 588"/>
                <a:gd name="T65" fmla="*/ 122 h 264"/>
                <a:gd name="T66" fmla="*/ 185 w 588"/>
                <a:gd name="T67" fmla="*/ 121 h 264"/>
                <a:gd name="T68" fmla="*/ 177 w 588"/>
                <a:gd name="T69" fmla="*/ 108 h 264"/>
                <a:gd name="T70" fmla="*/ 165 w 588"/>
                <a:gd name="T71" fmla="*/ 99 h 264"/>
                <a:gd name="T72" fmla="*/ 152 w 588"/>
                <a:gd name="T73" fmla="*/ 94 h 264"/>
                <a:gd name="T74" fmla="*/ 153 w 588"/>
                <a:gd name="T75" fmla="*/ 109 h 264"/>
                <a:gd name="T76" fmla="*/ 151 w 588"/>
                <a:gd name="T77" fmla="*/ 121 h 264"/>
                <a:gd name="T78" fmla="*/ 136 w 588"/>
                <a:gd name="T79" fmla="*/ 123 h 264"/>
                <a:gd name="T80" fmla="*/ 129 w 588"/>
                <a:gd name="T81" fmla="*/ 112 h 264"/>
                <a:gd name="T82" fmla="*/ 130 w 588"/>
                <a:gd name="T83" fmla="*/ 92 h 264"/>
                <a:gd name="T84" fmla="*/ 114 w 588"/>
                <a:gd name="T85" fmla="*/ 68 h 264"/>
                <a:gd name="T86" fmla="*/ 103 w 588"/>
                <a:gd name="T87" fmla="*/ 63 h 264"/>
                <a:gd name="T88" fmla="*/ 96 w 588"/>
                <a:gd name="T89" fmla="*/ 69 h 264"/>
                <a:gd name="T90" fmla="*/ 100 w 588"/>
                <a:gd name="T91" fmla="*/ 90 h 264"/>
                <a:gd name="T92" fmla="*/ 85 w 588"/>
                <a:gd name="T93" fmla="*/ 107 h 264"/>
                <a:gd name="T94" fmla="*/ 63 w 588"/>
                <a:gd name="T95" fmla="*/ 111 h 264"/>
                <a:gd name="T96" fmla="*/ 40 w 588"/>
                <a:gd name="T97" fmla="*/ 103 h 264"/>
                <a:gd name="T98" fmla="*/ 28 w 588"/>
                <a:gd name="T99" fmla="*/ 80 h 264"/>
                <a:gd name="T100" fmla="*/ 32 w 588"/>
                <a:gd name="T101" fmla="*/ 54 h 264"/>
                <a:gd name="T102" fmla="*/ 48 w 588"/>
                <a:gd name="T103" fmla="*/ 36 h 264"/>
                <a:gd name="T104" fmla="*/ 71 w 588"/>
                <a:gd name="T105" fmla="*/ 33 h 264"/>
                <a:gd name="T106" fmla="*/ 127 w 588"/>
                <a:gd name="T107" fmla="*/ 60 h 264"/>
                <a:gd name="T108" fmla="*/ 246 w 588"/>
                <a:gd name="T109" fmla="*/ 132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40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339 w 588"/>
                <a:gd name="T1" fmla="*/ 131 h 262"/>
                <a:gd name="T2" fmla="*/ 326 w 588"/>
                <a:gd name="T3" fmla="*/ 122 h 262"/>
                <a:gd name="T4" fmla="*/ 303 w 588"/>
                <a:gd name="T5" fmla="*/ 126 h 262"/>
                <a:gd name="T6" fmla="*/ 252 w 588"/>
                <a:gd name="T7" fmla="*/ 131 h 262"/>
                <a:gd name="T8" fmla="*/ 203 w 588"/>
                <a:gd name="T9" fmla="*/ 121 h 262"/>
                <a:gd name="T10" fmla="*/ 161 w 588"/>
                <a:gd name="T11" fmla="*/ 129 h 262"/>
                <a:gd name="T12" fmla="*/ 157 w 588"/>
                <a:gd name="T13" fmla="*/ 124 h 262"/>
                <a:gd name="T14" fmla="*/ 171 w 588"/>
                <a:gd name="T15" fmla="*/ 101 h 262"/>
                <a:gd name="T16" fmla="*/ 186 w 588"/>
                <a:gd name="T17" fmla="*/ 91 h 262"/>
                <a:gd name="T18" fmla="*/ 209 w 588"/>
                <a:gd name="T19" fmla="*/ 87 h 262"/>
                <a:gd name="T20" fmla="*/ 212 w 588"/>
                <a:gd name="T21" fmla="*/ 81 h 262"/>
                <a:gd name="T22" fmla="*/ 225 w 588"/>
                <a:gd name="T23" fmla="*/ 56 h 262"/>
                <a:gd name="T24" fmla="*/ 242 w 588"/>
                <a:gd name="T25" fmla="*/ 48 h 262"/>
                <a:gd name="T26" fmla="*/ 248 w 588"/>
                <a:gd name="T27" fmla="*/ 52 h 262"/>
                <a:gd name="T28" fmla="*/ 245 w 588"/>
                <a:gd name="T29" fmla="*/ 65 h 262"/>
                <a:gd name="T30" fmla="*/ 242 w 588"/>
                <a:gd name="T31" fmla="*/ 82 h 262"/>
                <a:gd name="T32" fmla="*/ 250 w 588"/>
                <a:gd name="T33" fmla="*/ 92 h 262"/>
                <a:gd name="T34" fmla="*/ 270 w 588"/>
                <a:gd name="T35" fmla="*/ 98 h 262"/>
                <a:gd name="T36" fmla="*/ 295 w 588"/>
                <a:gd name="T37" fmla="*/ 96 h 262"/>
                <a:gd name="T38" fmla="*/ 312 w 588"/>
                <a:gd name="T39" fmla="*/ 79 h 262"/>
                <a:gd name="T40" fmla="*/ 317 w 588"/>
                <a:gd name="T41" fmla="*/ 55 h 262"/>
                <a:gd name="T42" fmla="*/ 304 w 588"/>
                <a:gd name="T43" fmla="*/ 31 h 262"/>
                <a:gd name="T44" fmla="*/ 276 w 588"/>
                <a:gd name="T45" fmla="*/ 21 h 262"/>
                <a:gd name="T46" fmla="*/ 250 w 588"/>
                <a:gd name="T47" fmla="*/ 27 h 262"/>
                <a:gd name="T48" fmla="*/ 176 w 588"/>
                <a:gd name="T49" fmla="*/ 73 h 262"/>
                <a:gd name="T50" fmla="*/ 96 w 588"/>
                <a:gd name="T51" fmla="*/ 118 h 262"/>
                <a:gd name="T52" fmla="*/ 56 w 588"/>
                <a:gd name="T53" fmla="*/ 129 h 262"/>
                <a:gd name="T54" fmla="*/ 28 w 588"/>
                <a:gd name="T55" fmla="*/ 119 h 262"/>
                <a:gd name="T56" fmla="*/ 8 w 588"/>
                <a:gd name="T57" fmla="*/ 99 h 262"/>
                <a:gd name="T58" fmla="*/ 0 w 588"/>
                <a:gd name="T59" fmla="*/ 36 h 262"/>
                <a:gd name="T60" fmla="*/ 221 w 588"/>
                <a:gd name="T61" fmla="*/ 4 h 262"/>
                <a:gd name="T62" fmla="*/ 212 w 588"/>
                <a:gd name="T63" fmla="*/ 9 h 262"/>
                <a:gd name="T64" fmla="*/ 185 w 588"/>
                <a:gd name="T65" fmla="*/ 11 h 262"/>
                <a:gd name="T66" fmla="*/ 177 w 588"/>
                <a:gd name="T67" fmla="*/ 23 h 262"/>
                <a:gd name="T68" fmla="*/ 165 w 588"/>
                <a:gd name="T69" fmla="*/ 33 h 262"/>
                <a:gd name="T70" fmla="*/ 152 w 588"/>
                <a:gd name="T71" fmla="*/ 36 h 262"/>
                <a:gd name="T72" fmla="*/ 153 w 588"/>
                <a:gd name="T73" fmla="*/ 22 h 262"/>
                <a:gd name="T74" fmla="*/ 151 w 588"/>
                <a:gd name="T75" fmla="*/ 10 h 262"/>
                <a:gd name="T76" fmla="*/ 136 w 588"/>
                <a:gd name="T77" fmla="*/ 9 h 262"/>
                <a:gd name="T78" fmla="*/ 129 w 588"/>
                <a:gd name="T79" fmla="*/ 19 h 262"/>
                <a:gd name="T80" fmla="*/ 130 w 588"/>
                <a:gd name="T81" fmla="*/ 40 h 262"/>
                <a:gd name="T82" fmla="*/ 114 w 588"/>
                <a:gd name="T83" fmla="*/ 63 h 262"/>
                <a:gd name="T84" fmla="*/ 103 w 588"/>
                <a:gd name="T85" fmla="*/ 68 h 262"/>
                <a:gd name="T86" fmla="*/ 96 w 588"/>
                <a:gd name="T87" fmla="*/ 66 h 262"/>
                <a:gd name="T88" fmla="*/ 100 w 588"/>
                <a:gd name="T89" fmla="*/ 53 h 262"/>
                <a:gd name="T90" fmla="*/ 92 w 588"/>
                <a:gd name="T91" fmla="*/ 28 h 262"/>
                <a:gd name="T92" fmla="*/ 76 w 588"/>
                <a:gd name="T93" fmla="*/ 21 h 262"/>
                <a:gd name="T94" fmla="*/ 50 w 588"/>
                <a:gd name="T95" fmla="*/ 23 h 262"/>
                <a:gd name="T96" fmla="*/ 32 w 588"/>
                <a:gd name="T97" fmla="*/ 39 h 262"/>
                <a:gd name="T98" fmla="*/ 28 w 588"/>
                <a:gd name="T99" fmla="*/ 65 h 262"/>
                <a:gd name="T100" fmla="*/ 38 w 588"/>
                <a:gd name="T101" fmla="*/ 87 h 262"/>
                <a:gd name="T102" fmla="*/ 61 w 588"/>
                <a:gd name="T103" fmla="*/ 99 h 262"/>
                <a:gd name="T104" fmla="*/ 82 w 588"/>
                <a:gd name="T105" fmla="*/ 96 h 262"/>
                <a:gd name="T106" fmla="*/ 204 w 588"/>
                <a:gd name="T107" fmla="*/ 26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41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13 w 589"/>
                <a:gd name="T3" fmla="*/ 10 h 264"/>
                <a:gd name="T4" fmla="*/ 36 w 589"/>
                <a:gd name="T5" fmla="*/ 4 h 264"/>
                <a:gd name="T6" fmla="*/ 87 w 589"/>
                <a:gd name="T7" fmla="*/ 1 h 264"/>
                <a:gd name="T8" fmla="*/ 121 w 589"/>
                <a:gd name="T9" fmla="*/ 10 h 264"/>
                <a:gd name="T10" fmla="*/ 162 w 589"/>
                <a:gd name="T11" fmla="*/ 7 h 264"/>
                <a:gd name="T12" fmla="*/ 181 w 589"/>
                <a:gd name="T13" fmla="*/ 5 h 264"/>
                <a:gd name="T14" fmla="*/ 176 w 589"/>
                <a:gd name="T15" fmla="*/ 21 h 264"/>
                <a:gd name="T16" fmla="*/ 161 w 589"/>
                <a:gd name="T17" fmla="*/ 36 h 264"/>
                <a:gd name="T18" fmla="*/ 142 w 589"/>
                <a:gd name="T19" fmla="*/ 43 h 264"/>
                <a:gd name="T20" fmla="*/ 128 w 589"/>
                <a:gd name="T21" fmla="*/ 45 h 264"/>
                <a:gd name="T22" fmla="*/ 121 w 589"/>
                <a:gd name="T23" fmla="*/ 65 h 264"/>
                <a:gd name="T24" fmla="*/ 102 w 589"/>
                <a:gd name="T25" fmla="*/ 81 h 264"/>
                <a:gd name="T26" fmla="*/ 93 w 589"/>
                <a:gd name="T27" fmla="*/ 83 h 264"/>
                <a:gd name="T28" fmla="*/ 90 w 589"/>
                <a:gd name="T29" fmla="*/ 75 h 264"/>
                <a:gd name="T30" fmla="*/ 97 w 589"/>
                <a:gd name="T31" fmla="*/ 57 h 264"/>
                <a:gd name="T32" fmla="*/ 94 w 589"/>
                <a:gd name="T33" fmla="*/ 43 h 264"/>
                <a:gd name="T34" fmla="*/ 81 w 589"/>
                <a:gd name="T35" fmla="*/ 35 h 264"/>
                <a:gd name="T36" fmla="*/ 54 w 589"/>
                <a:gd name="T37" fmla="*/ 33 h 264"/>
                <a:gd name="T38" fmla="*/ 35 w 589"/>
                <a:gd name="T39" fmla="*/ 41 h 264"/>
                <a:gd name="T40" fmla="*/ 22 w 589"/>
                <a:gd name="T41" fmla="*/ 65 h 264"/>
                <a:gd name="T42" fmla="*/ 27 w 589"/>
                <a:gd name="T43" fmla="*/ 89 h 264"/>
                <a:gd name="T44" fmla="*/ 43 w 589"/>
                <a:gd name="T45" fmla="*/ 106 h 264"/>
                <a:gd name="T46" fmla="*/ 63 w 589"/>
                <a:gd name="T47" fmla="*/ 111 h 264"/>
                <a:gd name="T48" fmla="*/ 89 w 589"/>
                <a:gd name="T49" fmla="*/ 104 h 264"/>
                <a:gd name="T50" fmla="*/ 162 w 589"/>
                <a:gd name="T51" fmla="*/ 58 h 264"/>
                <a:gd name="T52" fmla="*/ 242 w 589"/>
                <a:gd name="T53" fmla="*/ 13 h 264"/>
                <a:gd name="T54" fmla="*/ 282 w 589"/>
                <a:gd name="T55" fmla="*/ 3 h 264"/>
                <a:gd name="T56" fmla="*/ 311 w 589"/>
                <a:gd name="T57" fmla="*/ 12 h 264"/>
                <a:gd name="T58" fmla="*/ 330 w 589"/>
                <a:gd name="T59" fmla="*/ 32 h 264"/>
                <a:gd name="T60" fmla="*/ 339 w 589"/>
                <a:gd name="T61" fmla="*/ 94 h 264"/>
                <a:gd name="T62" fmla="*/ 117 w 589"/>
                <a:gd name="T63" fmla="*/ 127 h 264"/>
                <a:gd name="T64" fmla="*/ 127 w 589"/>
                <a:gd name="T65" fmla="*/ 122 h 264"/>
                <a:gd name="T66" fmla="*/ 154 w 589"/>
                <a:gd name="T67" fmla="*/ 121 h 264"/>
                <a:gd name="T68" fmla="*/ 162 w 589"/>
                <a:gd name="T69" fmla="*/ 108 h 264"/>
                <a:gd name="T70" fmla="*/ 173 w 589"/>
                <a:gd name="T71" fmla="*/ 99 h 264"/>
                <a:gd name="T72" fmla="*/ 186 w 589"/>
                <a:gd name="T73" fmla="*/ 94 h 264"/>
                <a:gd name="T74" fmla="*/ 186 w 589"/>
                <a:gd name="T75" fmla="*/ 109 h 264"/>
                <a:gd name="T76" fmla="*/ 188 w 589"/>
                <a:gd name="T77" fmla="*/ 121 h 264"/>
                <a:gd name="T78" fmla="*/ 202 w 589"/>
                <a:gd name="T79" fmla="*/ 123 h 264"/>
                <a:gd name="T80" fmla="*/ 210 w 589"/>
                <a:gd name="T81" fmla="*/ 112 h 264"/>
                <a:gd name="T82" fmla="*/ 209 w 589"/>
                <a:gd name="T83" fmla="*/ 92 h 264"/>
                <a:gd name="T84" fmla="*/ 224 w 589"/>
                <a:gd name="T85" fmla="*/ 68 h 264"/>
                <a:gd name="T86" fmla="*/ 237 w 589"/>
                <a:gd name="T87" fmla="*/ 63 h 264"/>
                <a:gd name="T88" fmla="*/ 243 w 589"/>
                <a:gd name="T89" fmla="*/ 69 h 264"/>
                <a:gd name="T90" fmla="*/ 238 w 589"/>
                <a:gd name="T91" fmla="*/ 90 h 264"/>
                <a:gd name="T92" fmla="*/ 253 w 589"/>
                <a:gd name="T93" fmla="*/ 107 h 264"/>
                <a:gd name="T94" fmla="*/ 275 w 589"/>
                <a:gd name="T95" fmla="*/ 111 h 264"/>
                <a:gd name="T96" fmla="*/ 298 w 589"/>
                <a:gd name="T97" fmla="*/ 103 h 264"/>
                <a:gd name="T98" fmla="*/ 310 w 589"/>
                <a:gd name="T99" fmla="*/ 80 h 264"/>
                <a:gd name="T100" fmla="*/ 307 w 589"/>
                <a:gd name="T101" fmla="*/ 54 h 264"/>
                <a:gd name="T102" fmla="*/ 290 w 589"/>
                <a:gd name="T103" fmla="*/ 36 h 264"/>
                <a:gd name="T104" fmla="*/ 268 w 589"/>
                <a:gd name="T105" fmla="*/ 33 h 264"/>
                <a:gd name="T106" fmla="*/ 212 w 589"/>
                <a:gd name="T107" fmla="*/ 60 h 264"/>
                <a:gd name="T108" fmla="*/ 93 w 589"/>
                <a:gd name="T109" fmla="*/ 132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42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131 h 262"/>
                <a:gd name="T2" fmla="*/ 13 w 589"/>
                <a:gd name="T3" fmla="*/ 122 h 262"/>
                <a:gd name="T4" fmla="*/ 36 w 589"/>
                <a:gd name="T5" fmla="*/ 126 h 262"/>
                <a:gd name="T6" fmla="*/ 87 w 589"/>
                <a:gd name="T7" fmla="*/ 131 h 262"/>
                <a:gd name="T8" fmla="*/ 136 w 589"/>
                <a:gd name="T9" fmla="*/ 121 h 262"/>
                <a:gd name="T10" fmla="*/ 177 w 589"/>
                <a:gd name="T11" fmla="*/ 129 h 262"/>
                <a:gd name="T12" fmla="*/ 182 w 589"/>
                <a:gd name="T13" fmla="*/ 124 h 262"/>
                <a:gd name="T14" fmla="*/ 168 w 589"/>
                <a:gd name="T15" fmla="*/ 101 h 262"/>
                <a:gd name="T16" fmla="*/ 153 w 589"/>
                <a:gd name="T17" fmla="*/ 91 h 262"/>
                <a:gd name="T18" fmla="*/ 130 w 589"/>
                <a:gd name="T19" fmla="*/ 87 h 262"/>
                <a:gd name="T20" fmla="*/ 127 w 589"/>
                <a:gd name="T21" fmla="*/ 81 h 262"/>
                <a:gd name="T22" fmla="*/ 113 w 589"/>
                <a:gd name="T23" fmla="*/ 56 h 262"/>
                <a:gd name="T24" fmla="*/ 97 w 589"/>
                <a:gd name="T25" fmla="*/ 48 h 262"/>
                <a:gd name="T26" fmla="*/ 90 w 589"/>
                <a:gd name="T27" fmla="*/ 52 h 262"/>
                <a:gd name="T28" fmla="*/ 94 w 589"/>
                <a:gd name="T29" fmla="*/ 65 h 262"/>
                <a:gd name="T30" fmla="*/ 97 w 589"/>
                <a:gd name="T31" fmla="*/ 82 h 262"/>
                <a:gd name="T32" fmla="*/ 90 w 589"/>
                <a:gd name="T33" fmla="*/ 92 h 262"/>
                <a:gd name="T34" fmla="*/ 68 w 589"/>
                <a:gd name="T35" fmla="*/ 98 h 262"/>
                <a:gd name="T36" fmla="*/ 45 w 589"/>
                <a:gd name="T37" fmla="*/ 96 h 262"/>
                <a:gd name="T38" fmla="*/ 27 w 589"/>
                <a:gd name="T39" fmla="*/ 79 h 262"/>
                <a:gd name="T40" fmla="*/ 22 w 589"/>
                <a:gd name="T41" fmla="*/ 55 h 262"/>
                <a:gd name="T42" fmla="*/ 35 w 589"/>
                <a:gd name="T43" fmla="*/ 31 h 262"/>
                <a:gd name="T44" fmla="*/ 63 w 589"/>
                <a:gd name="T45" fmla="*/ 21 h 262"/>
                <a:gd name="T46" fmla="*/ 89 w 589"/>
                <a:gd name="T47" fmla="*/ 27 h 262"/>
                <a:gd name="T48" fmla="*/ 162 w 589"/>
                <a:gd name="T49" fmla="*/ 73 h 262"/>
                <a:gd name="T50" fmla="*/ 242 w 589"/>
                <a:gd name="T51" fmla="*/ 118 h 262"/>
                <a:gd name="T52" fmla="*/ 282 w 589"/>
                <a:gd name="T53" fmla="*/ 129 h 262"/>
                <a:gd name="T54" fmla="*/ 311 w 589"/>
                <a:gd name="T55" fmla="*/ 119 h 262"/>
                <a:gd name="T56" fmla="*/ 330 w 589"/>
                <a:gd name="T57" fmla="*/ 99 h 262"/>
                <a:gd name="T58" fmla="*/ 339 w 589"/>
                <a:gd name="T59" fmla="*/ 36 h 262"/>
                <a:gd name="T60" fmla="*/ 117 w 589"/>
                <a:gd name="T61" fmla="*/ 4 h 262"/>
                <a:gd name="T62" fmla="*/ 127 w 589"/>
                <a:gd name="T63" fmla="*/ 9 h 262"/>
                <a:gd name="T64" fmla="*/ 154 w 589"/>
                <a:gd name="T65" fmla="*/ 11 h 262"/>
                <a:gd name="T66" fmla="*/ 162 w 589"/>
                <a:gd name="T67" fmla="*/ 23 h 262"/>
                <a:gd name="T68" fmla="*/ 173 w 589"/>
                <a:gd name="T69" fmla="*/ 33 h 262"/>
                <a:gd name="T70" fmla="*/ 186 w 589"/>
                <a:gd name="T71" fmla="*/ 36 h 262"/>
                <a:gd name="T72" fmla="*/ 186 w 589"/>
                <a:gd name="T73" fmla="*/ 22 h 262"/>
                <a:gd name="T74" fmla="*/ 188 w 589"/>
                <a:gd name="T75" fmla="*/ 10 h 262"/>
                <a:gd name="T76" fmla="*/ 202 w 589"/>
                <a:gd name="T77" fmla="*/ 9 h 262"/>
                <a:gd name="T78" fmla="*/ 210 w 589"/>
                <a:gd name="T79" fmla="*/ 19 h 262"/>
                <a:gd name="T80" fmla="*/ 209 w 589"/>
                <a:gd name="T81" fmla="*/ 40 h 262"/>
                <a:gd name="T82" fmla="*/ 224 w 589"/>
                <a:gd name="T83" fmla="*/ 63 h 262"/>
                <a:gd name="T84" fmla="*/ 237 w 589"/>
                <a:gd name="T85" fmla="*/ 68 h 262"/>
                <a:gd name="T86" fmla="*/ 242 w 589"/>
                <a:gd name="T87" fmla="*/ 66 h 262"/>
                <a:gd name="T88" fmla="*/ 239 w 589"/>
                <a:gd name="T89" fmla="*/ 53 h 262"/>
                <a:gd name="T90" fmla="*/ 246 w 589"/>
                <a:gd name="T91" fmla="*/ 28 h 262"/>
                <a:gd name="T92" fmla="*/ 262 w 589"/>
                <a:gd name="T93" fmla="*/ 21 h 262"/>
                <a:gd name="T94" fmla="*/ 288 w 589"/>
                <a:gd name="T95" fmla="*/ 23 h 262"/>
                <a:gd name="T96" fmla="*/ 306 w 589"/>
                <a:gd name="T97" fmla="*/ 39 h 262"/>
                <a:gd name="T98" fmla="*/ 310 w 589"/>
                <a:gd name="T99" fmla="*/ 65 h 262"/>
                <a:gd name="T100" fmla="*/ 300 w 589"/>
                <a:gd name="T101" fmla="*/ 87 h 262"/>
                <a:gd name="T102" fmla="*/ 278 w 589"/>
                <a:gd name="T103" fmla="*/ 99 h 262"/>
                <a:gd name="T104" fmla="*/ 257 w 589"/>
                <a:gd name="T105" fmla="*/ 96 h 262"/>
                <a:gd name="T106" fmla="*/ 135 w 589"/>
                <a:gd name="T107" fmla="*/ 26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43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130 h 262"/>
                <a:gd name="T2" fmla="*/ 13 w 588"/>
                <a:gd name="T3" fmla="*/ 121 h 262"/>
                <a:gd name="T4" fmla="*/ 37 w 588"/>
                <a:gd name="T5" fmla="*/ 126 h 262"/>
                <a:gd name="T6" fmla="*/ 88 w 588"/>
                <a:gd name="T7" fmla="*/ 130 h 262"/>
                <a:gd name="T8" fmla="*/ 136 w 588"/>
                <a:gd name="T9" fmla="*/ 120 h 262"/>
                <a:gd name="T10" fmla="*/ 179 w 588"/>
                <a:gd name="T11" fmla="*/ 128 h 262"/>
                <a:gd name="T12" fmla="*/ 183 w 588"/>
                <a:gd name="T13" fmla="*/ 123 h 262"/>
                <a:gd name="T14" fmla="*/ 169 w 588"/>
                <a:gd name="T15" fmla="*/ 100 h 262"/>
                <a:gd name="T16" fmla="*/ 154 w 588"/>
                <a:gd name="T17" fmla="*/ 91 h 262"/>
                <a:gd name="T18" fmla="*/ 131 w 588"/>
                <a:gd name="T19" fmla="*/ 88 h 262"/>
                <a:gd name="T20" fmla="*/ 123 w 588"/>
                <a:gd name="T21" fmla="*/ 66 h 262"/>
                <a:gd name="T22" fmla="*/ 104 w 588"/>
                <a:gd name="T23" fmla="*/ 50 h 262"/>
                <a:gd name="T24" fmla="*/ 93 w 588"/>
                <a:gd name="T25" fmla="*/ 48 h 262"/>
                <a:gd name="T26" fmla="*/ 91 w 588"/>
                <a:gd name="T27" fmla="*/ 55 h 262"/>
                <a:gd name="T28" fmla="*/ 98 w 588"/>
                <a:gd name="T29" fmla="*/ 72 h 262"/>
                <a:gd name="T30" fmla="*/ 95 w 588"/>
                <a:gd name="T31" fmla="*/ 87 h 262"/>
                <a:gd name="T32" fmla="*/ 82 w 588"/>
                <a:gd name="T33" fmla="*/ 96 h 262"/>
                <a:gd name="T34" fmla="*/ 54 w 588"/>
                <a:gd name="T35" fmla="*/ 98 h 262"/>
                <a:gd name="T36" fmla="*/ 36 w 588"/>
                <a:gd name="T37" fmla="*/ 90 h 262"/>
                <a:gd name="T38" fmla="*/ 23 w 588"/>
                <a:gd name="T39" fmla="*/ 66 h 262"/>
                <a:gd name="T40" fmla="*/ 27 w 588"/>
                <a:gd name="T41" fmla="*/ 42 h 262"/>
                <a:gd name="T42" fmla="*/ 46 w 588"/>
                <a:gd name="T43" fmla="*/ 22 h 262"/>
                <a:gd name="T44" fmla="*/ 83 w 588"/>
                <a:gd name="T45" fmla="*/ 23 h 262"/>
                <a:gd name="T46" fmla="*/ 117 w 588"/>
                <a:gd name="T47" fmla="*/ 43 h 262"/>
                <a:gd name="T48" fmla="*/ 210 w 588"/>
                <a:gd name="T49" fmla="*/ 102 h 262"/>
                <a:gd name="T50" fmla="*/ 264 w 588"/>
                <a:gd name="T51" fmla="*/ 125 h 262"/>
                <a:gd name="T52" fmla="*/ 300 w 588"/>
                <a:gd name="T53" fmla="*/ 125 h 262"/>
                <a:gd name="T54" fmla="*/ 323 w 588"/>
                <a:gd name="T55" fmla="*/ 110 h 262"/>
                <a:gd name="T56" fmla="*/ 337 w 588"/>
                <a:gd name="T57" fmla="*/ 90 h 262"/>
                <a:gd name="T58" fmla="*/ 116 w 588"/>
                <a:gd name="T59" fmla="*/ 0 h 262"/>
                <a:gd name="T60" fmla="*/ 123 w 588"/>
                <a:gd name="T61" fmla="*/ 7 h 262"/>
                <a:gd name="T62" fmla="*/ 142 w 588"/>
                <a:gd name="T63" fmla="*/ 11 h 262"/>
                <a:gd name="T64" fmla="*/ 158 w 588"/>
                <a:gd name="T65" fmla="*/ 11 h 262"/>
                <a:gd name="T66" fmla="*/ 168 w 588"/>
                <a:gd name="T67" fmla="*/ 28 h 262"/>
                <a:gd name="T68" fmla="*/ 180 w 588"/>
                <a:gd name="T69" fmla="*/ 36 h 262"/>
                <a:gd name="T70" fmla="*/ 191 w 588"/>
                <a:gd name="T71" fmla="*/ 34 h 262"/>
                <a:gd name="T72" fmla="*/ 186 w 588"/>
                <a:gd name="T73" fmla="*/ 14 h 262"/>
                <a:gd name="T74" fmla="*/ 195 w 588"/>
                <a:gd name="T75" fmla="*/ 7 h 262"/>
                <a:gd name="T76" fmla="*/ 209 w 588"/>
                <a:gd name="T77" fmla="*/ 11 h 262"/>
                <a:gd name="T78" fmla="*/ 209 w 588"/>
                <a:gd name="T79" fmla="*/ 27 h 262"/>
                <a:gd name="T80" fmla="*/ 217 w 588"/>
                <a:gd name="T81" fmla="*/ 55 h 262"/>
                <a:gd name="T82" fmla="*/ 231 w 588"/>
                <a:gd name="T83" fmla="*/ 66 h 262"/>
                <a:gd name="T84" fmla="*/ 242 w 588"/>
                <a:gd name="T85" fmla="*/ 68 h 262"/>
                <a:gd name="T86" fmla="*/ 245 w 588"/>
                <a:gd name="T87" fmla="*/ 62 h 262"/>
                <a:gd name="T88" fmla="*/ 239 w 588"/>
                <a:gd name="T89" fmla="*/ 41 h 262"/>
                <a:gd name="T90" fmla="*/ 254 w 588"/>
                <a:gd name="T91" fmla="*/ 23 h 262"/>
                <a:gd name="T92" fmla="*/ 278 w 588"/>
                <a:gd name="T93" fmla="*/ 20 h 262"/>
                <a:gd name="T94" fmla="*/ 300 w 588"/>
                <a:gd name="T95" fmla="*/ 28 h 262"/>
                <a:gd name="T96" fmla="*/ 312 w 588"/>
                <a:gd name="T97" fmla="*/ 52 h 262"/>
                <a:gd name="T98" fmla="*/ 309 w 588"/>
                <a:gd name="T99" fmla="*/ 76 h 262"/>
                <a:gd name="T100" fmla="*/ 293 w 588"/>
                <a:gd name="T101" fmla="*/ 94 h 262"/>
                <a:gd name="T102" fmla="*/ 269 w 588"/>
                <a:gd name="T103" fmla="*/ 99 h 262"/>
                <a:gd name="T104" fmla="*/ 213 w 588"/>
                <a:gd name="T105" fmla="*/ 71 h 262"/>
                <a:gd name="T106" fmla="*/ 94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44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3 w 588"/>
                <a:gd name="T3" fmla="*/ 10 h 264"/>
                <a:gd name="T4" fmla="*/ 37 w 588"/>
                <a:gd name="T5" fmla="*/ 4 h 264"/>
                <a:gd name="T6" fmla="*/ 88 w 588"/>
                <a:gd name="T7" fmla="*/ 1 h 264"/>
                <a:gd name="T8" fmla="*/ 123 w 588"/>
                <a:gd name="T9" fmla="*/ 10 h 264"/>
                <a:gd name="T10" fmla="*/ 162 w 588"/>
                <a:gd name="T11" fmla="*/ 7 h 264"/>
                <a:gd name="T12" fmla="*/ 183 w 588"/>
                <a:gd name="T13" fmla="*/ 4 h 264"/>
                <a:gd name="T14" fmla="*/ 176 w 588"/>
                <a:gd name="T15" fmla="*/ 21 h 264"/>
                <a:gd name="T16" fmla="*/ 162 w 588"/>
                <a:gd name="T17" fmla="*/ 36 h 264"/>
                <a:gd name="T18" fmla="*/ 143 w 588"/>
                <a:gd name="T19" fmla="*/ 42 h 264"/>
                <a:gd name="T20" fmla="*/ 128 w 588"/>
                <a:gd name="T21" fmla="*/ 50 h 264"/>
                <a:gd name="T22" fmla="*/ 114 w 588"/>
                <a:gd name="T23" fmla="*/ 74 h 264"/>
                <a:gd name="T24" fmla="*/ 98 w 588"/>
                <a:gd name="T25" fmla="*/ 83 h 264"/>
                <a:gd name="T26" fmla="*/ 91 w 588"/>
                <a:gd name="T27" fmla="*/ 79 h 264"/>
                <a:gd name="T28" fmla="*/ 95 w 588"/>
                <a:gd name="T29" fmla="*/ 66 h 264"/>
                <a:gd name="T30" fmla="*/ 98 w 588"/>
                <a:gd name="T31" fmla="*/ 49 h 264"/>
                <a:gd name="T32" fmla="*/ 91 w 588"/>
                <a:gd name="T33" fmla="*/ 39 h 264"/>
                <a:gd name="T34" fmla="*/ 69 w 588"/>
                <a:gd name="T35" fmla="*/ 33 h 264"/>
                <a:gd name="T36" fmla="*/ 45 w 588"/>
                <a:gd name="T37" fmla="*/ 34 h 264"/>
                <a:gd name="T38" fmla="*/ 27 w 588"/>
                <a:gd name="T39" fmla="*/ 52 h 264"/>
                <a:gd name="T40" fmla="*/ 22 w 588"/>
                <a:gd name="T41" fmla="*/ 75 h 264"/>
                <a:gd name="T42" fmla="*/ 35 w 588"/>
                <a:gd name="T43" fmla="*/ 100 h 264"/>
                <a:gd name="T44" fmla="*/ 50 w 588"/>
                <a:gd name="T45" fmla="*/ 109 h 264"/>
                <a:gd name="T46" fmla="*/ 83 w 588"/>
                <a:gd name="T47" fmla="*/ 107 h 264"/>
                <a:gd name="T48" fmla="*/ 117 w 588"/>
                <a:gd name="T49" fmla="*/ 87 h 264"/>
                <a:gd name="T50" fmla="*/ 210 w 588"/>
                <a:gd name="T51" fmla="*/ 29 h 264"/>
                <a:gd name="T52" fmla="*/ 264 w 588"/>
                <a:gd name="T53" fmla="*/ 4 h 264"/>
                <a:gd name="T54" fmla="*/ 300 w 588"/>
                <a:gd name="T55" fmla="*/ 5 h 264"/>
                <a:gd name="T56" fmla="*/ 323 w 588"/>
                <a:gd name="T57" fmla="*/ 21 h 264"/>
                <a:gd name="T58" fmla="*/ 337 w 588"/>
                <a:gd name="T59" fmla="*/ 41 h 264"/>
                <a:gd name="T60" fmla="*/ 116 w 588"/>
                <a:gd name="T61" fmla="*/ 132 h 264"/>
                <a:gd name="T62" fmla="*/ 123 w 588"/>
                <a:gd name="T63" fmla="*/ 123 h 264"/>
                <a:gd name="T64" fmla="*/ 142 w 588"/>
                <a:gd name="T65" fmla="*/ 118 h 264"/>
                <a:gd name="T66" fmla="*/ 158 w 588"/>
                <a:gd name="T67" fmla="*/ 119 h 264"/>
                <a:gd name="T68" fmla="*/ 168 w 588"/>
                <a:gd name="T69" fmla="*/ 103 h 264"/>
                <a:gd name="T70" fmla="*/ 180 w 588"/>
                <a:gd name="T71" fmla="*/ 94 h 264"/>
                <a:gd name="T72" fmla="*/ 191 w 588"/>
                <a:gd name="T73" fmla="*/ 96 h 264"/>
                <a:gd name="T74" fmla="*/ 186 w 588"/>
                <a:gd name="T75" fmla="*/ 116 h 264"/>
                <a:gd name="T76" fmla="*/ 195 w 588"/>
                <a:gd name="T77" fmla="*/ 123 h 264"/>
                <a:gd name="T78" fmla="*/ 209 w 588"/>
                <a:gd name="T79" fmla="*/ 119 h 264"/>
                <a:gd name="T80" fmla="*/ 209 w 588"/>
                <a:gd name="T81" fmla="*/ 103 h 264"/>
                <a:gd name="T82" fmla="*/ 217 w 588"/>
                <a:gd name="T83" fmla="*/ 75 h 264"/>
                <a:gd name="T84" fmla="*/ 231 w 588"/>
                <a:gd name="T85" fmla="*/ 65 h 264"/>
                <a:gd name="T86" fmla="*/ 243 w 588"/>
                <a:gd name="T87" fmla="*/ 63 h 264"/>
                <a:gd name="T88" fmla="*/ 241 w 588"/>
                <a:gd name="T89" fmla="*/ 77 h 264"/>
                <a:gd name="T90" fmla="*/ 249 w 588"/>
                <a:gd name="T91" fmla="*/ 103 h 264"/>
                <a:gd name="T92" fmla="*/ 264 w 588"/>
                <a:gd name="T93" fmla="*/ 110 h 264"/>
                <a:gd name="T94" fmla="*/ 290 w 588"/>
                <a:gd name="T95" fmla="*/ 109 h 264"/>
                <a:gd name="T96" fmla="*/ 308 w 588"/>
                <a:gd name="T97" fmla="*/ 92 h 264"/>
                <a:gd name="T98" fmla="*/ 312 w 588"/>
                <a:gd name="T99" fmla="*/ 66 h 264"/>
                <a:gd name="T100" fmla="*/ 302 w 588"/>
                <a:gd name="T101" fmla="*/ 43 h 264"/>
                <a:gd name="T102" fmla="*/ 280 w 588"/>
                <a:gd name="T103" fmla="*/ 33 h 264"/>
                <a:gd name="T104" fmla="*/ 257 w 588"/>
                <a:gd name="T105" fmla="*/ 35 h 264"/>
                <a:gd name="T106" fmla="*/ 136 w 588"/>
                <a:gd name="T107" fmla="*/ 105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45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340 w 588"/>
                <a:gd name="T1" fmla="*/ 130 h 262"/>
                <a:gd name="T2" fmla="*/ 327 w 588"/>
                <a:gd name="T3" fmla="*/ 121 h 262"/>
                <a:gd name="T4" fmla="*/ 304 w 588"/>
                <a:gd name="T5" fmla="*/ 126 h 262"/>
                <a:gd name="T6" fmla="*/ 253 w 588"/>
                <a:gd name="T7" fmla="*/ 130 h 262"/>
                <a:gd name="T8" fmla="*/ 204 w 588"/>
                <a:gd name="T9" fmla="*/ 120 h 262"/>
                <a:gd name="T10" fmla="*/ 162 w 588"/>
                <a:gd name="T11" fmla="*/ 128 h 262"/>
                <a:gd name="T12" fmla="*/ 157 w 588"/>
                <a:gd name="T13" fmla="*/ 123 h 262"/>
                <a:gd name="T14" fmla="*/ 171 w 588"/>
                <a:gd name="T15" fmla="*/ 100 h 262"/>
                <a:gd name="T16" fmla="*/ 187 w 588"/>
                <a:gd name="T17" fmla="*/ 91 h 262"/>
                <a:gd name="T18" fmla="*/ 209 w 588"/>
                <a:gd name="T19" fmla="*/ 88 h 262"/>
                <a:gd name="T20" fmla="*/ 219 w 588"/>
                <a:gd name="T21" fmla="*/ 66 h 262"/>
                <a:gd name="T22" fmla="*/ 237 w 588"/>
                <a:gd name="T23" fmla="*/ 50 h 262"/>
                <a:gd name="T24" fmla="*/ 248 w 588"/>
                <a:gd name="T25" fmla="*/ 48 h 262"/>
                <a:gd name="T26" fmla="*/ 250 w 588"/>
                <a:gd name="T27" fmla="*/ 55 h 262"/>
                <a:gd name="T28" fmla="*/ 242 w 588"/>
                <a:gd name="T29" fmla="*/ 72 h 262"/>
                <a:gd name="T30" fmla="*/ 246 w 588"/>
                <a:gd name="T31" fmla="*/ 87 h 262"/>
                <a:gd name="T32" fmla="*/ 259 w 588"/>
                <a:gd name="T33" fmla="*/ 96 h 262"/>
                <a:gd name="T34" fmla="*/ 286 w 588"/>
                <a:gd name="T35" fmla="*/ 98 h 262"/>
                <a:gd name="T36" fmla="*/ 305 w 588"/>
                <a:gd name="T37" fmla="*/ 90 h 262"/>
                <a:gd name="T38" fmla="*/ 318 w 588"/>
                <a:gd name="T39" fmla="*/ 66 h 262"/>
                <a:gd name="T40" fmla="*/ 314 w 588"/>
                <a:gd name="T41" fmla="*/ 42 h 262"/>
                <a:gd name="T42" fmla="*/ 294 w 588"/>
                <a:gd name="T43" fmla="*/ 22 h 262"/>
                <a:gd name="T44" fmla="*/ 258 w 588"/>
                <a:gd name="T45" fmla="*/ 23 h 262"/>
                <a:gd name="T46" fmla="*/ 224 w 588"/>
                <a:gd name="T47" fmla="*/ 43 h 262"/>
                <a:gd name="T48" fmla="*/ 130 w 588"/>
                <a:gd name="T49" fmla="*/ 102 h 262"/>
                <a:gd name="T50" fmla="*/ 77 w 588"/>
                <a:gd name="T51" fmla="*/ 125 h 262"/>
                <a:gd name="T52" fmla="*/ 40 w 588"/>
                <a:gd name="T53" fmla="*/ 125 h 262"/>
                <a:gd name="T54" fmla="*/ 18 w 588"/>
                <a:gd name="T55" fmla="*/ 110 h 262"/>
                <a:gd name="T56" fmla="*/ 3 w 588"/>
                <a:gd name="T57" fmla="*/ 90 h 262"/>
                <a:gd name="T58" fmla="*/ 226 w 588"/>
                <a:gd name="T59" fmla="*/ 0 h 262"/>
                <a:gd name="T60" fmla="*/ 219 w 588"/>
                <a:gd name="T61" fmla="*/ 7 h 262"/>
                <a:gd name="T62" fmla="*/ 199 w 588"/>
                <a:gd name="T63" fmla="*/ 11 h 262"/>
                <a:gd name="T64" fmla="*/ 183 w 588"/>
                <a:gd name="T65" fmla="*/ 11 h 262"/>
                <a:gd name="T66" fmla="*/ 173 w 588"/>
                <a:gd name="T67" fmla="*/ 28 h 262"/>
                <a:gd name="T68" fmla="*/ 161 w 588"/>
                <a:gd name="T69" fmla="*/ 36 h 262"/>
                <a:gd name="T70" fmla="*/ 150 w 588"/>
                <a:gd name="T71" fmla="*/ 34 h 262"/>
                <a:gd name="T72" fmla="*/ 156 w 588"/>
                <a:gd name="T73" fmla="*/ 14 h 262"/>
                <a:gd name="T74" fmla="*/ 145 w 588"/>
                <a:gd name="T75" fmla="*/ 7 h 262"/>
                <a:gd name="T76" fmla="*/ 131 w 588"/>
                <a:gd name="T77" fmla="*/ 11 h 262"/>
                <a:gd name="T78" fmla="*/ 131 w 588"/>
                <a:gd name="T79" fmla="*/ 27 h 262"/>
                <a:gd name="T80" fmla="*/ 124 w 588"/>
                <a:gd name="T81" fmla="*/ 55 h 262"/>
                <a:gd name="T82" fmla="*/ 109 w 588"/>
                <a:gd name="T83" fmla="*/ 66 h 262"/>
                <a:gd name="T84" fmla="*/ 99 w 588"/>
                <a:gd name="T85" fmla="*/ 68 h 262"/>
                <a:gd name="T86" fmla="*/ 95 w 588"/>
                <a:gd name="T87" fmla="*/ 62 h 262"/>
                <a:gd name="T88" fmla="*/ 102 w 588"/>
                <a:gd name="T89" fmla="*/ 41 h 262"/>
                <a:gd name="T90" fmla="*/ 86 w 588"/>
                <a:gd name="T91" fmla="*/ 23 h 262"/>
                <a:gd name="T92" fmla="*/ 64 w 588"/>
                <a:gd name="T93" fmla="*/ 20 h 262"/>
                <a:gd name="T94" fmla="*/ 40 w 588"/>
                <a:gd name="T95" fmla="*/ 28 h 262"/>
                <a:gd name="T96" fmla="*/ 29 w 588"/>
                <a:gd name="T97" fmla="*/ 52 h 262"/>
                <a:gd name="T98" fmla="*/ 32 w 588"/>
                <a:gd name="T99" fmla="*/ 76 h 262"/>
                <a:gd name="T100" fmla="*/ 48 w 588"/>
                <a:gd name="T101" fmla="*/ 94 h 262"/>
                <a:gd name="T102" fmla="*/ 71 w 588"/>
                <a:gd name="T103" fmla="*/ 99 h 262"/>
                <a:gd name="T104" fmla="*/ 128 w 588"/>
                <a:gd name="T105" fmla="*/ 71 h 262"/>
                <a:gd name="T106" fmla="*/ 246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46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340 w 588"/>
                <a:gd name="T1" fmla="*/ 0 h 264"/>
                <a:gd name="T2" fmla="*/ 327 w 588"/>
                <a:gd name="T3" fmla="*/ 10 h 264"/>
                <a:gd name="T4" fmla="*/ 304 w 588"/>
                <a:gd name="T5" fmla="*/ 4 h 264"/>
                <a:gd name="T6" fmla="*/ 253 w 588"/>
                <a:gd name="T7" fmla="*/ 1 h 264"/>
                <a:gd name="T8" fmla="*/ 219 w 588"/>
                <a:gd name="T9" fmla="*/ 10 h 264"/>
                <a:gd name="T10" fmla="*/ 178 w 588"/>
                <a:gd name="T11" fmla="*/ 7 h 264"/>
                <a:gd name="T12" fmla="*/ 158 w 588"/>
                <a:gd name="T13" fmla="*/ 4 h 264"/>
                <a:gd name="T14" fmla="*/ 164 w 588"/>
                <a:gd name="T15" fmla="*/ 21 h 264"/>
                <a:gd name="T16" fmla="*/ 178 w 588"/>
                <a:gd name="T17" fmla="*/ 36 h 264"/>
                <a:gd name="T18" fmla="*/ 197 w 588"/>
                <a:gd name="T19" fmla="*/ 42 h 264"/>
                <a:gd name="T20" fmla="*/ 212 w 588"/>
                <a:gd name="T21" fmla="*/ 50 h 264"/>
                <a:gd name="T22" fmla="*/ 226 w 588"/>
                <a:gd name="T23" fmla="*/ 74 h 264"/>
                <a:gd name="T24" fmla="*/ 243 w 588"/>
                <a:gd name="T25" fmla="*/ 83 h 264"/>
                <a:gd name="T26" fmla="*/ 249 w 588"/>
                <a:gd name="T27" fmla="*/ 79 h 264"/>
                <a:gd name="T28" fmla="*/ 245 w 588"/>
                <a:gd name="T29" fmla="*/ 66 h 264"/>
                <a:gd name="T30" fmla="*/ 243 w 588"/>
                <a:gd name="T31" fmla="*/ 49 h 264"/>
                <a:gd name="T32" fmla="*/ 250 w 588"/>
                <a:gd name="T33" fmla="*/ 39 h 264"/>
                <a:gd name="T34" fmla="*/ 272 w 588"/>
                <a:gd name="T35" fmla="*/ 33 h 264"/>
                <a:gd name="T36" fmla="*/ 295 w 588"/>
                <a:gd name="T37" fmla="*/ 34 h 264"/>
                <a:gd name="T38" fmla="*/ 314 w 588"/>
                <a:gd name="T39" fmla="*/ 52 h 264"/>
                <a:gd name="T40" fmla="*/ 318 w 588"/>
                <a:gd name="T41" fmla="*/ 75 h 264"/>
                <a:gd name="T42" fmla="*/ 305 w 588"/>
                <a:gd name="T43" fmla="*/ 100 h 264"/>
                <a:gd name="T44" fmla="*/ 291 w 588"/>
                <a:gd name="T45" fmla="*/ 109 h 264"/>
                <a:gd name="T46" fmla="*/ 258 w 588"/>
                <a:gd name="T47" fmla="*/ 107 h 264"/>
                <a:gd name="T48" fmla="*/ 224 w 588"/>
                <a:gd name="T49" fmla="*/ 87 h 264"/>
                <a:gd name="T50" fmla="*/ 130 w 588"/>
                <a:gd name="T51" fmla="*/ 29 h 264"/>
                <a:gd name="T52" fmla="*/ 77 w 588"/>
                <a:gd name="T53" fmla="*/ 4 h 264"/>
                <a:gd name="T54" fmla="*/ 40 w 588"/>
                <a:gd name="T55" fmla="*/ 5 h 264"/>
                <a:gd name="T56" fmla="*/ 18 w 588"/>
                <a:gd name="T57" fmla="*/ 21 h 264"/>
                <a:gd name="T58" fmla="*/ 3 w 588"/>
                <a:gd name="T59" fmla="*/ 41 h 264"/>
                <a:gd name="T60" fmla="*/ 226 w 588"/>
                <a:gd name="T61" fmla="*/ 132 h 264"/>
                <a:gd name="T62" fmla="*/ 219 w 588"/>
                <a:gd name="T63" fmla="*/ 123 h 264"/>
                <a:gd name="T64" fmla="*/ 199 w 588"/>
                <a:gd name="T65" fmla="*/ 118 h 264"/>
                <a:gd name="T66" fmla="*/ 183 w 588"/>
                <a:gd name="T67" fmla="*/ 119 h 264"/>
                <a:gd name="T68" fmla="*/ 173 w 588"/>
                <a:gd name="T69" fmla="*/ 103 h 264"/>
                <a:gd name="T70" fmla="*/ 161 w 588"/>
                <a:gd name="T71" fmla="*/ 94 h 264"/>
                <a:gd name="T72" fmla="*/ 150 w 588"/>
                <a:gd name="T73" fmla="*/ 96 h 264"/>
                <a:gd name="T74" fmla="*/ 156 w 588"/>
                <a:gd name="T75" fmla="*/ 116 h 264"/>
                <a:gd name="T76" fmla="*/ 145 w 588"/>
                <a:gd name="T77" fmla="*/ 123 h 264"/>
                <a:gd name="T78" fmla="*/ 131 w 588"/>
                <a:gd name="T79" fmla="*/ 119 h 264"/>
                <a:gd name="T80" fmla="*/ 131 w 588"/>
                <a:gd name="T81" fmla="*/ 103 h 264"/>
                <a:gd name="T82" fmla="*/ 124 w 588"/>
                <a:gd name="T83" fmla="*/ 75 h 264"/>
                <a:gd name="T84" fmla="*/ 109 w 588"/>
                <a:gd name="T85" fmla="*/ 65 h 264"/>
                <a:gd name="T86" fmla="*/ 98 w 588"/>
                <a:gd name="T87" fmla="*/ 63 h 264"/>
                <a:gd name="T88" fmla="*/ 99 w 588"/>
                <a:gd name="T89" fmla="*/ 77 h 264"/>
                <a:gd name="T90" fmla="*/ 93 w 588"/>
                <a:gd name="T91" fmla="*/ 103 h 264"/>
                <a:gd name="T92" fmla="*/ 77 w 588"/>
                <a:gd name="T93" fmla="*/ 110 h 264"/>
                <a:gd name="T94" fmla="*/ 51 w 588"/>
                <a:gd name="T95" fmla="*/ 109 h 264"/>
                <a:gd name="T96" fmla="*/ 33 w 588"/>
                <a:gd name="T97" fmla="*/ 92 h 264"/>
                <a:gd name="T98" fmla="*/ 29 w 588"/>
                <a:gd name="T99" fmla="*/ 66 h 264"/>
                <a:gd name="T100" fmla="*/ 38 w 588"/>
                <a:gd name="T101" fmla="*/ 43 h 264"/>
                <a:gd name="T102" fmla="*/ 61 w 588"/>
                <a:gd name="T103" fmla="*/ 33 h 264"/>
                <a:gd name="T104" fmla="*/ 84 w 588"/>
                <a:gd name="T105" fmla="*/ 35 h 264"/>
                <a:gd name="T106" fmla="*/ 205 w 588"/>
                <a:gd name="T107" fmla="*/ 105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47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20 w 316"/>
                <a:gd name="T1" fmla="*/ 0 h 264"/>
                <a:gd name="T2" fmla="*/ 97 w 316"/>
                <a:gd name="T3" fmla="*/ 3 h 264"/>
                <a:gd name="T4" fmla="*/ 115 w 316"/>
                <a:gd name="T5" fmla="*/ 16 h 264"/>
                <a:gd name="T6" fmla="*/ 142 w 316"/>
                <a:gd name="T7" fmla="*/ 30 h 264"/>
                <a:gd name="T8" fmla="*/ 156 w 316"/>
                <a:gd name="T9" fmla="*/ 30 h 264"/>
                <a:gd name="T10" fmla="*/ 159 w 316"/>
                <a:gd name="T11" fmla="*/ 22 h 264"/>
                <a:gd name="T12" fmla="*/ 155 w 316"/>
                <a:gd name="T13" fmla="*/ 12 h 264"/>
                <a:gd name="T14" fmla="*/ 147 w 316"/>
                <a:gd name="T15" fmla="*/ 6 h 264"/>
                <a:gd name="T16" fmla="*/ 172 w 316"/>
                <a:gd name="T17" fmla="*/ 0 h 264"/>
                <a:gd name="T18" fmla="*/ 181 w 316"/>
                <a:gd name="T19" fmla="*/ 18 h 264"/>
                <a:gd name="T20" fmla="*/ 179 w 316"/>
                <a:gd name="T21" fmla="*/ 40 h 264"/>
                <a:gd name="T22" fmla="*/ 166 w 316"/>
                <a:gd name="T23" fmla="*/ 56 h 264"/>
                <a:gd name="T24" fmla="*/ 152 w 316"/>
                <a:gd name="T25" fmla="*/ 62 h 264"/>
                <a:gd name="T26" fmla="*/ 127 w 316"/>
                <a:gd name="T27" fmla="*/ 53 h 264"/>
                <a:gd name="T28" fmla="*/ 108 w 316"/>
                <a:gd name="T29" fmla="*/ 40 h 264"/>
                <a:gd name="T30" fmla="*/ 90 w 316"/>
                <a:gd name="T31" fmla="*/ 29 h 264"/>
                <a:gd name="T32" fmla="*/ 68 w 316"/>
                <a:gd name="T33" fmla="*/ 23 h 264"/>
                <a:gd name="T34" fmla="*/ 49 w 316"/>
                <a:gd name="T35" fmla="*/ 23 h 264"/>
                <a:gd name="T36" fmla="*/ 33 w 316"/>
                <a:gd name="T37" fmla="*/ 33 h 264"/>
                <a:gd name="T38" fmla="*/ 25 w 316"/>
                <a:gd name="T39" fmla="*/ 48 h 264"/>
                <a:gd name="T40" fmla="*/ 24 w 316"/>
                <a:gd name="T41" fmla="*/ 73 h 264"/>
                <a:gd name="T42" fmla="*/ 37 w 316"/>
                <a:gd name="T43" fmla="*/ 91 h 264"/>
                <a:gd name="T44" fmla="*/ 57 w 316"/>
                <a:gd name="T45" fmla="*/ 99 h 264"/>
                <a:gd name="T46" fmla="*/ 75 w 316"/>
                <a:gd name="T47" fmla="*/ 98 h 264"/>
                <a:gd name="T48" fmla="*/ 93 w 316"/>
                <a:gd name="T49" fmla="*/ 87 h 264"/>
                <a:gd name="T50" fmla="*/ 94 w 316"/>
                <a:gd name="T51" fmla="*/ 64 h 264"/>
                <a:gd name="T52" fmla="*/ 92 w 316"/>
                <a:gd name="T53" fmla="*/ 53 h 264"/>
                <a:gd name="T54" fmla="*/ 97 w 316"/>
                <a:gd name="T55" fmla="*/ 49 h 264"/>
                <a:gd name="T56" fmla="*/ 107 w 316"/>
                <a:gd name="T57" fmla="*/ 52 h 264"/>
                <a:gd name="T58" fmla="*/ 117 w 316"/>
                <a:gd name="T59" fmla="*/ 63 h 264"/>
                <a:gd name="T60" fmla="*/ 128 w 316"/>
                <a:gd name="T61" fmla="*/ 88 h 264"/>
                <a:gd name="T62" fmla="*/ 145 w 316"/>
                <a:gd name="T63" fmla="*/ 90 h 264"/>
                <a:gd name="T64" fmla="*/ 173 w 316"/>
                <a:gd name="T65" fmla="*/ 109 h 264"/>
                <a:gd name="T66" fmla="*/ 179 w 316"/>
                <a:gd name="T67" fmla="*/ 124 h 264"/>
                <a:gd name="T68" fmla="*/ 179 w 316"/>
                <a:gd name="T69" fmla="*/ 128 h 264"/>
                <a:gd name="T70" fmla="*/ 172 w 316"/>
                <a:gd name="T71" fmla="*/ 127 h 264"/>
                <a:gd name="T72" fmla="*/ 160 w 316"/>
                <a:gd name="T73" fmla="*/ 123 h 264"/>
                <a:gd name="T74" fmla="*/ 141 w 316"/>
                <a:gd name="T75" fmla="*/ 119 h 264"/>
                <a:gd name="T76" fmla="*/ 115 w 316"/>
                <a:gd name="T77" fmla="*/ 121 h 264"/>
                <a:gd name="T78" fmla="*/ 89 w 316"/>
                <a:gd name="T79" fmla="*/ 128 h 264"/>
                <a:gd name="T80" fmla="*/ 72 w 316"/>
                <a:gd name="T81" fmla="*/ 131 h 264"/>
                <a:gd name="T82" fmla="*/ 28 w 316"/>
                <a:gd name="T83" fmla="*/ 124 h 264"/>
                <a:gd name="T84" fmla="*/ 0 w 316"/>
                <a:gd name="T85" fmla="*/ 13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48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20 w 316"/>
                <a:gd name="T1" fmla="*/ 132 h 264"/>
                <a:gd name="T2" fmla="*/ 97 w 316"/>
                <a:gd name="T3" fmla="*/ 129 h 264"/>
                <a:gd name="T4" fmla="*/ 115 w 316"/>
                <a:gd name="T5" fmla="*/ 115 h 264"/>
                <a:gd name="T6" fmla="*/ 142 w 316"/>
                <a:gd name="T7" fmla="*/ 102 h 264"/>
                <a:gd name="T8" fmla="*/ 156 w 316"/>
                <a:gd name="T9" fmla="*/ 102 h 264"/>
                <a:gd name="T10" fmla="*/ 159 w 316"/>
                <a:gd name="T11" fmla="*/ 110 h 264"/>
                <a:gd name="T12" fmla="*/ 155 w 316"/>
                <a:gd name="T13" fmla="*/ 120 h 264"/>
                <a:gd name="T14" fmla="*/ 147 w 316"/>
                <a:gd name="T15" fmla="*/ 126 h 264"/>
                <a:gd name="T16" fmla="*/ 172 w 316"/>
                <a:gd name="T17" fmla="*/ 132 h 264"/>
                <a:gd name="T18" fmla="*/ 181 w 316"/>
                <a:gd name="T19" fmla="*/ 114 h 264"/>
                <a:gd name="T20" fmla="*/ 179 w 316"/>
                <a:gd name="T21" fmla="*/ 92 h 264"/>
                <a:gd name="T22" fmla="*/ 166 w 316"/>
                <a:gd name="T23" fmla="*/ 75 h 264"/>
                <a:gd name="T24" fmla="*/ 152 w 316"/>
                <a:gd name="T25" fmla="*/ 70 h 264"/>
                <a:gd name="T26" fmla="*/ 127 w 316"/>
                <a:gd name="T27" fmla="*/ 78 h 264"/>
                <a:gd name="T28" fmla="*/ 108 w 316"/>
                <a:gd name="T29" fmla="*/ 92 h 264"/>
                <a:gd name="T30" fmla="*/ 90 w 316"/>
                <a:gd name="T31" fmla="*/ 103 h 264"/>
                <a:gd name="T32" fmla="*/ 68 w 316"/>
                <a:gd name="T33" fmla="*/ 109 h 264"/>
                <a:gd name="T34" fmla="*/ 49 w 316"/>
                <a:gd name="T35" fmla="*/ 108 h 264"/>
                <a:gd name="T36" fmla="*/ 33 w 316"/>
                <a:gd name="T37" fmla="*/ 99 h 264"/>
                <a:gd name="T38" fmla="*/ 25 w 316"/>
                <a:gd name="T39" fmla="*/ 84 h 264"/>
                <a:gd name="T40" fmla="*/ 24 w 316"/>
                <a:gd name="T41" fmla="*/ 58 h 264"/>
                <a:gd name="T42" fmla="*/ 37 w 316"/>
                <a:gd name="T43" fmla="*/ 41 h 264"/>
                <a:gd name="T44" fmla="*/ 57 w 316"/>
                <a:gd name="T45" fmla="*/ 33 h 264"/>
                <a:gd name="T46" fmla="*/ 75 w 316"/>
                <a:gd name="T47" fmla="*/ 33 h 264"/>
                <a:gd name="T48" fmla="*/ 93 w 316"/>
                <a:gd name="T49" fmla="*/ 44 h 264"/>
                <a:gd name="T50" fmla="*/ 94 w 316"/>
                <a:gd name="T51" fmla="*/ 67 h 264"/>
                <a:gd name="T52" fmla="*/ 92 w 316"/>
                <a:gd name="T53" fmla="*/ 79 h 264"/>
                <a:gd name="T54" fmla="*/ 97 w 316"/>
                <a:gd name="T55" fmla="*/ 82 h 264"/>
                <a:gd name="T56" fmla="*/ 107 w 316"/>
                <a:gd name="T57" fmla="*/ 80 h 264"/>
                <a:gd name="T58" fmla="*/ 117 w 316"/>
                <a:gd name="T59" fmla="*/ 68 h 264"/>
                <a:gd name="T60" fmla="*/ 128 w 316"/>
                <a:gd name="T61" fmla="*/ 43 h 264"/>
                <a:gd name="T62" fmla="*/ 145 w 316"/>
                <a:gd name="T63" fmla="*/ 40 h 264"/>
                <a:gd name="T64" fmla="*/ 165 w 316"/>
                <a:gd name="T65" fmla="*/ 30 h 264"/>
                <a:gd name="T66" fmla="*/ 176 w 316"/>
                <a:gd name="T67" fmla="*/ 17 h 264"/>
                <a:gd name="T68" fmla="*/ 180 w 316"/>
                <a:gd name="T69" fmla="*/ 4 h 264"/>
                <a:gd name="T70" fmla="*/ 178 w 316"/>
                <a:gd name="T71" fmla="*/ 3 h 264"/>
                <a:gd name="T72" fmla="*/ 169 w 316"/>
                <a:gd name="T73" fmla="*/ 6 h 264"/>
                <a:gd name="T74" fmla="*/ 153 w 316"/>
                <a:gd name="T75" fmla="*/ 11 h 264"/>
                <a:gd name="T76" fmla="*/ 135 w 316"/>
                <a:gd name="T77" fmla="*/ 12 h 264"/>
                <a:gd name="T78" fmla="*/ 104 w 316"/>
                <a:gd name="T79" fmla="*/ 8 h 264"/>
                <a:gd name="T80" fmla="*/ 84 w 316"/>
                <a:gd name="T81" fmla="*/ 1 h 264"/>
                <a:gd name="T82" fmla="*/ 61 w 316"/>
                <a:gd name="T83" fmla="*/ 0 h 264"/>
                <a:gd name="T84" fmla="*/ 14 w 316"/>
                <a:gd name="T85" fmla="*/ 1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49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13 w 588"/>
                <a:gd name="T3" fmla="*/ 10 h 264"/>
                <a:gd name="T4" fmla="*/ 36 w 588"/>
                <a:gd name="T5" fmla="*/ 4 h 264"/>
                <a:gd name="T6" fmla="*/ 86 w 588"/>
                <a:gd name="T7" fmla="*/ 1 h 264"/>
                <a:gd name="T8" fmla="*/ 121 w 588"/>
                <a:gd name="T9" fmla="*/ 10 h 264"/>
                <a:gd name="T10" fmla="*/ 162 w 588"/>
                <a:gd name="T11" fmla="*/ 7 h 264"/>
                <a:gd name="T12" fmla="*/ 181 w 588"/>
                <a:gd name="T13" fmla="*/ 5 h 264"/>
                <a:gd name="T14" fmla="*/ 175 w 588"/>
                <a:gd name="T15" fmla="*/ 21 h 264"/>
                <a:gd name="T16" fmla="*/ 161 w 588"/>
                <a:gd name="T17" fmla="*/ 36 h 264"/>
                <a:gd name="T18" fmla="*/ 142 w 588"/>
                <a:gd name="T19" fmla="*/ 43 h 264"/>
                <a:gd name="T20" fmla="*/ 127 w 588"/>
                <a:gd name="T21" fmla="*/ 45 h 264"/>
                <a:gd name="T22" fmla="*/ 121 w 588"/>
                <a:gd name="T23" fmla="*/ 65 h 264"/>
                <a:gd name="T24" fmla="*/ 102 w 588"/>
                <a:gd name="T25" fmla="*/ 81 h 264"/>
                <a:gd name="T26" fmla="*/ 91 w 588"/>
                <a:gd name="T27" fmla="*/ 83 h 264"/>
                <a:gd name="T28" fmla="*/ 89 w 588"/>
                <a:gd name="T29" fmla="*/ 75 h 264"/>
                <a:gd name="T30" fmla="*/ 96 w 588"/>
                <a:gd name="T31" fmla="*/ 57 h 264"/>
                <a:gd name="T32" fmla="*/ 93 w 588"/>
                <a:gd name="T33" fmla="*/ 43 h 264"/>
                <a:gd name="T34" fmla="*/ 80 w 588"/>
                <a:gd name="T35" fmla="*/ 35 h 264"/>
                <a:gd name="T36" fmla="*/ 54 w 588"/>
                <a:gd name="T37" fmla="*/ 33 h 264"/>
                <a:gd name="T38" fmla="*/ 35 w 588"/>
                <a:gd name="T39" fmla="*/ 41 h 264"/>
                <a:gd name="T40" fmla="*/ 22 w 588"/>
                <a:gd name="T41" fmla="*/ 65 h 264"/>
                <a:gd name="T42" fmla="*/ 25 w 588"/>
                <a:gd name="T43" fmla="*/ 89 h 264"/>
                <a:gd name="T44" fmla="*/ 43 w 588"/>
                <a:gd name="T45" fmla="*/ 106 h 264"/>
                <a:gd name="T46" fmla="*/ 62 w 588"/>
                <a:gd name="T47" fmla="*/ 111 h 264"/>
                <a:gd name="T48" fmla="*/ 88 w 588"/>
                <a:gd name="T49" fmla="*/ 104 h 264"/>
                <a:gd name="T50" fmla="*/ 162 w 588"/>
                <a:gd name="T51" fmla="*/ 58 h 264"/>
                <a:gd name="T52" fmla="*/ 243 w 588"/>
                <a:gd name="T53" fmla="*/ 13 h 264"/>
                <a:gd name="T54" fmla="*/ 281 w 588"/>
                <a:gd name="T55" fmla="*/ 3 h 264"/>
                <a:gd name="T56" fmla="*/ 311 w 588"/>
                <a:gd name="T57" fmla="*/ 12 h 264"/>
                <a:gd name="T58" fmla="*/ 330 w 588"/>
                <a:gd name="T59" fmla="*/ 32 h 264"/>
                <a:gd name="T60" fmla="*/ 339 w 588"/>
                <a:gd name="T61" fmla="*/ 94 h 264"/>
                <a:gd name="T62" fmla="*/ 117 w 588"/>
                <a:gd name="T63" fmla="*/ 127 h 264"/>
                <a:gd name="T64" fmla="*/ 126 w 588"/>
                <a:gd name="T65" fmla="*/ 122 h 264"/>
                <a:gd name="T66" fmla="*/ 153 w 588"/>
                <a:gd name="T67" fmla="*/ 121 h 264"/>
                <a:gd name="T68" fmla="*/ 162 w 588"/>
                <a:gd name="T69" fmla="*/ 108 h 264"/>
                <a:gd name="T70" fmla="*/ 173 w 588"/>
                <a:gd name="T71" fmla="*/ 99 h 264"/>
                <a:gd name="T72" fmla="*/ 186 w 588"/>
                <a:gd name="T73" fmla="*/ 94 h 264"/>
                <a:gd name="T74" fmla="*/ 186 w 588"/>
                <a:gd name="T75" fmla="*/ 109 h 264"/>
                <a:gd name="T76" fmla="*/ 188 w 588"/>
                <a:gd name="T77" fmla="*/ 121 h 264"/>
                <a:gd name="T78" fmla="*/ 202 w 588"/>
                <a:gd name="T79" fmla="*/ 123 h 264"/>
                <a:gd name="T80" fmla="*/ 209 w 588"/>
                <a:gd name="T81" fmla="*/ 112 h 264"/>
                <a:gd name="T82" fmla="*/ 209 w 588"/>
                <a:gd name="T83" fmla="*/ 92 h 264"/>
                <a:gd name="T84" fmla="*/ 224 w 588"/>
                <a:gd name="T85" fmla="*/ 68 h 264"/>
                <a:gd name="T86" fmla="*/ 236 w 588"/>
                <a:gd name="T87" fmla="*/ 63 h 264"/>
                <a:gd name="T88" fmla="*/ 243 w 588"/>
                <a:gd name="T89" fmla="*/ 69 h 264"/>
                <a:gd name="T90" fmla="*/ 238 w 588"/>
                <a:gd name="T91" fmla="*/ 90 h 264"/>
                <a:gd name="T92" fmla="*/ 254 w 588"/>
                <a:gd name="T93" fmla="*/ 107 h 264"/>
                <a:gd name="T94" fmla="*/ 276 w 588"/>
                <a:gd name="T95" fmla="*/ 111 h 264"/>
                <a:gd name="T96" fmla="*/ 298 w 588"/>
                <a:gd name="T97" fmla="*/ 103 h 264"/>
                <a:gd name="T98" fmla="*/ 310 w 588"/>
                <a:gd name="T99" fmla="*/ 80 h 264"/>
                <a:gd name="T100" fmla="*/ 307 w 588"/>
                <a:gd name="T101" fmla="*/ 54 h 264"/>
                <a:gd name="T102" fmla="*/ 290 w 588"/>
                <a:gd name="T103" fmla="*/ 36 h 264"/>
                <a:gd name="T104" fmla="*/ 268 w 588"/>
                <a:gd name="T105" fmla="*/ 33 h 264"/>
                <a:gd name="T106" fmla="*/ 210 w 588"/>
                <a:gd name="T107" fmla="*/ 60 h 264"/>
                <a:gd name="T108" fmla="*/ 92 w 588"/>
                <a:gd name="T109" fmla="*/ 132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50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131 h 262"/>
                <a:gd name="T2" fmla="*/ 13 w 588"/>
                <a:gd name="T3" fmla="*/ 122 h 262"/>
                <a:gd name="T4" fmla="*/ 36 w 588"/>
                <a:gd name="T5" fmla="*/ 126 h 262"/>
                <a:gd name="T6" fmla="*/ 86 w 588"/>
                <a:gd name="T7" fmla="*/ 131 h 262"/>
                <a:gd name="T8" fmla="*/ 136 w 588"/>
                <a:gd name="T9" fmla="*/ 121 h 262"/>
                <a:gd name="T10" fmla="*/ 177 w 588"/>
                <a:gd name="T11" fmla="*/ 129 h 262"/>
                <a:gd name="T12" fmla="*/ 182 w 588"/>
                <a:gd name="T13" fmla="*/ 124 h 262"/>
                <a:gd name="T14" fmla="*/ 168 w 588"/>
                <a:gd name="T15" fmla="*/ 101 h 262"/>
                <a:gd name="T16" fmla="*/ 152 w 588"/>
                <a:gd name="T17" fmla="*/ 91 h 262"/>
                <a:gd name="T18" fmla="*/ 130 w 588"/>
                <a:gd name="T19" fmla="*/ 87 h 262"/>
                <a:gd name="T20" fmla="*/ 126 w 588"/>
                <a:gd name="T21" fmla="*/ 81 h 262"/>
                <a:gd name="T22" fmla="*/ 113 w 588"/>
                <a:gd name="T23" fmla="*/ 56 h 262"/>
                <a:gd name="T24" fmla="*/ 96 w 588"/>
                <a:gd name="T25" fmla="*/ 48 h 262"/>
                <a:gd name="T26" fmla="*/ 89 w 588"/>
                <a:gd name="T27" fmla="*/ 52 h 262"/>
                <a:gd name="T28" fmla="*/ 95 w 588"/>
                <a:gd name="T29" fmla="*/ 65 h 262"/>
                <a:gd name="T30" fmla="*/ 96 w 588"/>
                <a:gd name="T31" fmla="*/ 82 h 262"/>
                <a:gd name="T32" fmla="*/ 89 w 588"/>
                <a:gd name="T33" fmla="*/ 92 h 262"/>
                <a:gd name="T34" fmla="*/ 67 w 588"/>
                <a:gd name="T35" fmla="*/ 98 h 262"/>
                <a:gd name="T36" fmla="*/ 44 w 588"/>
                <a:gd name="T37" fmla="*/ 96 h 262"/>
                <a:gd name="T38" fmla="*/ 25 w 588"/>
                <a:gd name="T39" fmla="*/ 79 h 262"/>
                <a:gd name="T40" fmla="*/ 22 w 588"/>
                <a:gd name="T41" fmla="*/ 55 h 262"/>
                <a:gd name="T42" fmla="*/ 35 w 588"/>
                <a:gd name="T43" fmla="*/ 31 h 262"/>
                <a:gd name="T44" fmla="*/ 62 w 588"/>
                <a:gd name="T45" fmla="*/ 21 h 262"/>
                <a:gd name="T46" fmla="*/ 88 w 588"/>
                <a:gd name="T47" fmla="*/ 27 h 262"/>
                <a:gd name="T48" fmla="*/ 162 w 588"/>
                <a:gd name="T49" fmla="*/ 73 h 262"/>
                <a:gd name="T50" fmla="*/ 243 w 588"/>
                <a:gd name="T51" fmla="*/ 118 h 262"/>
                <a:gd name="T52" fmla="*/ 281 w 588"/>
                <a:gd name="T53" fmla="*/ 129 h 262"/>
                <a:gd name="T54" fmla="*/ 311 w 588"/>
                <a:gd name="T55" fmla="*/ 119 h 262"/>
                <a:gd name="T56" fmla="*/ 330 w 588"/>
                <a:gd name="T57" fmla="*/ 99 h 262"/>
                <a:gd name="T58" fmla="*/ 339 w 588"/>
                <a:gd name="T59" fmla="*/ 36 h 262"/>
                <a:gd name="T60" fmla="*/ 117 w 588"/>
                <a:gd name="T61" fmla="*/ 4 h 262"/>
                <a:gd name="T62" fmla="*/ 126 w 588"/>
                <a:gd name="T63" fmla="*/ 9 h 262"/>
                <a:gd name="T64" fmla="*/ 153 w 588"/>
                <a:gd name="T65" fmla="*/ 11 h 262"/>
                <a:gd name="T66" fmla="*/ 162 w 588"/>
                <a:gd name="T67" fmla="*/ 23 h 262"/>
                <a:gd name="T68" fmla="*/ 173 w 588"/>
                <a:gd name="T69" fmla="*/ 33 h 262"/>
                <a:gd name="T70" fmla="*/ 186 w 588"/>
                <a:gd name="T71" fmla="*/ 36 h 262"/>
                <a:gd name="T72" fmla="*/ 186 w 588"/>
                <a:gd name="T73" fmla="*/ 22 h 262"/>
                <a:gd name="T74" fmla="*/ 188 w 588"/>
                <a:gd name="T75" fmla="*/ 10 h 262"/>
                <a:gd name="T76" fmla="*/ 202 w 588"/>
                <a:gd name="T77" fmla="*/ 9 h 262"/>
                <a:gd name="T78" fmla="*/ 209 w 588"/>
                <a:gd name="T79" fmla="*/ 19 h 262"/>
                <a:gd name="T80" fmla="*/ 209 w 588"/>
                <a:gd name="T81" fmla="*/ 40 h 262"/>
                <a:gd name="T82" fmla="*/ 224 w 588"/>
                <a:gd name="T83" fmla="*/ 63 h 262"/>
                <a:gd name="T84" fmla="*/ 236 w 588"/>
                <a:gd name="T85" fmla="*/ 68 h 262"/>
                <a:gd name="T86" fmla="*/ 243 w 588"/>
                <a:gd name="T87" fmla="*/ 66 h 262"/>
                <a:gd name="T88" fmla="*/ 239 w 588"/>
                <a:gd name="T89" fmla="*/ 53 h 262"/>
                <a:gd name="T90" fmla="*/ 247 w 588"/>
                <a:gd name="T91" fmla="*/ 28 h 262"/>
                <a:gd name="T92" fmla="*/ 262 w 588"/>
                <a:gd name="T93" fmla="*/ 21 h 262"/>
                <a:gd name="T94" fmla="*/ 288 w 588"/>
                <a:gd name="T95" fmla="*/ 23 h 262"/>
                <a:gd name="T96" fmla="*/ 306 w 588"/>
                <a:gd name="T97" fmla="*/ 39 h 262"/>
                <a:gd name="T98" fmla="*/ 310 w 588"/>
                <a:gd name="T99" fmla="*/ 65 h 262"/>
                <a:gd name="T100" fmla="*/ 300 w 588"/>
                <a:gd name="T101" fmla="*/ 87 h 262"/>
                <a:gd name="T102" fmla="*/ 278 w 588"/>
                <a:gd name="T103" fmla="*/ 99 h 262"/>
                <a:gd name="T104" fmla="*/ 255 w 588"/>
                <a:gd name="T105" fmla="*/ 96 h 262"/>
                <a:gd name="T106" fmla="*/ 134 w 588"/>
                <a:gd name="T107" fmla="*/ 26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51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341 w 588"/>
                <a:gd name="T1" fmla="*/ 130 h 262"/>
                <a:gd name="T2" fmla="*/ 328 w 588"/>
                <a:gd name="T3" fmla="*/ 121 h 262"/>
                <a:gd name="T4" fmla="*/ 304 w 588"/>
                <a:gd name="T5" fmla="*/ 126 h 262"/>
                <a:gd name="T6" fmla="*/ 253 w 588"/>
                <a:gd name="T7" fmla="*/ 130 h 262"/>
                <a:gd name="T8" fmla="*/ 204 w 588"/>
                <a:gd name="T9" fmla="*/ 120 h 262"/>
                <a:gd name="T10" fmla="*/ 163 w 588"/>
                <a:gd name="T11" fmla="*/ 128 h 262"/>
                <a:gd name="T12" fmla="*/ 158 w 588"/>
                <a:gd name="T13" fmla="*/ 123 h 262"/>
                <a:gd name="T14" fmla="*/ 172 w 588"/>
                <a:gd name="T15" fmla="*/ 100 h 262"/>
                <a:gd name="T16" fmla="*/ 187 w 588"/>
                <a:gd name="T17" fmla="*/ 91 h 262"/>
                <a:gd name="T18" fmla="*/ 210 w 588"/>
                <a:gd name="T19" fmla="*/ 88 h 262"/>
                <a:gd name="T20" fmla="*/ 218 w 588"/>
                <a:gd name="T21" fmla="*/ 66 h 262"/>
                <a:gd name="T22" fmla="*/ 237 w 588"/>
                <a:gd name="T23" fmla="*/ 50 h 262"/>
                <a:gd name="T24" fmla="*/ 248 w 588"/>
                <a:gd name="T25" fmla="*/ 48 h 262"/>
                <a:gd name="T26" fmla="*/ 250 w 588"/>
                <a:gd name="T27" fmla="*/ 55 h 262"/>
                <a:gd name="T28" fmla="*/ 243 w 588"/>
                <a:gd name="T29" fmla="*/ 72 h 262"/>
                <a:gd name="T30" fmla="*/ 246 w 588"/>
                <a:gd name="T31" fmla="*/ 87 h 262"/>
                <a:gd name="T32" fmla="*/ 259 w 588"/>
                <a:gd name="T33" fmla="*/ 96 h 262"/>
                <a:gd name="T34" fmla="*/ 287 w 588"/>
                <a:gd name="T35" fmla="*/ 98 h 262"/>
                <a:gd name="T36" fmla="*/ 306 w 588"/>
                <a:gd name="T37" fmla="*/ 90 h 262"/>
                <a:gd name="T38" fmla="*/ 318 w 588"/>
                <a:gd name="T39" fmla="*/ 66 h 262"/>
                <a:gd name="T40" fmla="*/ 314 w 588"/>
                <a:gd name="T41" fmla="*/ 42 h 262"/>
                <a:gd name="T42" fmla="*/ 295 w 588"/>
                <a:gd name="T43" fmla="*/ 22 h 262"/>
                <a:gd name="T44" fmla="*/ 259 w 588"/>
                <a:gd name="T45" fmla="*/ 23 h 262"/>
                <a:gd name="T46" fmla="*/ 225 w 588"/>
                <a:gd name="T47" fmla="*/ 43 h 262"/>
                <a:gd name="T48" fmla="*/ 130 w 588"/>
                <a:gd name="T49" fmla="*/ 102 h 262"/>
                <a:gd name="T50" fmla="*/ 77 w 588"/>
                <a:gd name="T51" fmla="*/ 125 h 262"/>
                <a:gd name="T52" fmla="*/ 40 w 588"/>
                <a:gd name="T53" fmla="*/ 125 h 262"/>
                <a:gd name="T54" fmla="*/ 17 w 588"/>
                <a:gd name="T55" fmla="*/ 110 h 262"/>
                <a:gd name="T56" fmla="*/ 3 w 588"/>
                <a:gd name="T57" fmla="*/ 90 h 262"/>
                <a:gd name="T58" fmla="*/ 225 w 588"/>
                <a:gd name="T59" fmla="*/ 0 h 262"/>
                <a:gd name="T60" fmla="*/ 218 w 588"/>
                <a:gd name="T61" fmla="*/ 7 h 262"/>
                <a:gd name="T62" fmla="*/ 199 w 588"/>
                <a:gd name="T63" fmla="*/ 11 h 262"/>
                <a:gd name="T64" fmla="*/ 183 w 588"/>
                <a:gd name="T65" fmla="*/ 11 h 262"/>
                <a:gd name="T66" fmla="*/ 173 w 588"/>
                <a:gd name="T67" fmla="*/ 28 h 262"/>
                <a:gd name="T68" fmla="*/ 161 w 588"/>
                <a:gd name="T69" fmla="*/ 36 h 262"/>
                <a:gd name="T70" fmla="*/ 151 w 588"/>
                <a:gd name="T71" fmla="*/ 34 h 262"/>
                <a:gd name="T72" fmla="*/ 156 w 588"/>
                <a:gd name="T73" fmla="*/ 14 h 262"/>
                <a:gd name="T74" fmla="*/ 145 w 588"/>
                <a:gd name="T75" fmla="*/ 7 h 262"/>
                <a:gd name="T76" fmla="*/ 131 w 588"/>
                <a:gd name="T77" fmla="*/ 11 h 262"/>
                <a:gd name="T78" fmla="*/ 132 w 588"/>
                <a:gd name="T79" fmla="*/ 27 h 262"/>
                <a:gd name="T80" fmla="*/ 123 w 588"/>
                <a:gd name="T81" fmla="*/ 55 h 262"/>
                <a:gd name="T82" fmla="*/ 109 w 588"/>
                <a:gd name="T83" fmla="*/ 66 h 262"/>
                <a:gd name="T84" fmla="*/ 98 w 588"/>
                <a:gd name="T85" fmla="*/ 68 h 262"/>
                <a:gd name="T86" fmla="*/ 96 w 588"/>
                <a:gd name="T87" fmla="*/ 62 h 262"/>
                <a:gd name="T88" fmla="*/ 102 w 588"/>
                <a:gd name="T89" fmla="*/ 41 h 262"/>
                <a:gd name="T90" fmla="*/ 86 w 588"/>
                <a:gd name="T91" fmla="*/ 23 h 262"/>
                <a:gd name="T92" fmla="*/ 64 w 588"/>
                <a:gd name="T93" fmla="*/ 20 h 262"/>
                <a:gd name="T94" fmla="*/ 41 w 588"/>
                <a:gd name="T95" fmla="*/ 28 h 262"/>
                <a:gd name="T96" fmla="*/ 28 w 588"/>
                <a:gd name="T97" fmla="*/ 52 h 262"/>
                <a:gd name="T98" fmla="*/ 32 w 588"/>
                <a:gd name="T99" fmla="*/ 76 h 262"/>
                <a:gd name="T100" fmla="*/ 48 w 588"/>
                <a:gd name="T101" fmla="*/ 94 h 262"/>
                <a:gd name="T102" fmla="*/ 71 w 588"/>
                <a:gd name="T103" fmla="*/ 99 h 262"/>
                <a:gd name="T104" fmla="*/ 128 w 588"/>
                <a:gd name="T105" fmla="*/ 71 h 262"/>
                <a:gd name="T106" fmla="*/ 247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52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341 w 588"/>
                <a:gd name="T1" fmla="*/ 0 h 264"/>
                <a:gd name="T2" fmla="*/ 328 w 588"/>
                <a:gd name="T3" fmla="*/ 10 h 264"/>
                <a:gd name="T4" fmla="*/ 304 w 588"/>
                <a:gd name="T5" fmla="*/ 4 h 264"/>
                <a:gd name="T6" fmla="*/ 253 w 588"/>
                <a:gd name="T7" fmla="*/ 1 h 264"/>
                <a:gd name="T8" fmla="*/ 219 w 588"/>
                <a:gd name="T9" fmla="*/ 10 h 264"/>
                <a:gd name="T10" fmla="*/ 178 w 588"/>
                <a:gd name="T11" fmla="*/ 7 h 264"/>
                <a:gd name="T12" fmla="*/ 159 w 588"/>
                <a:gd name="T13" fmla="*/ 4 h 264"/>
                <a:gd name="T14" fmla="*/ 164 w 588"/>
                <a:gd name="T15" fmla="*/ 21 h 264"/>
                <a:gd name="T16" fmla="*/ 178 w 588"/>
                <a:gd name="T17" fmla="*/ 36 h 264"/>
                <a:gd name="T18" fmla="*/ 198 w 588"/>
                <a:gd name="T19" fmla="*/ 42 h 264"/>
                <a:gd name="T20" fmla="*/ 213 w 588"/>
                <a:gd name="T21" fmla="*/ 50 h 264"/>
                <a:gd name="T22" fmla="*/ 226 w 588"/>
                <a:gd name="T23" fmla="*/ 74 h 264"/>
                <a:gd name="T24" fmla="*/ 244 w 588"/>
                <a:gd name="T25" fmla="*/ 83 h 264"/>
                <a:gd name="T26" fmla="*/ 250 w 588"/>
                <a:gd name="T27" fmla="*/ 79 h 264"/>
                <a:gd name="T28" fmla="*/ 246 w 588"/>
                <a:gd name="T29" fmla="*/ 66 h 264"/>
                <a:gd name="T30" fmla="*/ 244 w 588"/>
                <a:gd name="T31" fmla="*/ 49 h 264"/>
                <a:gd name="T32" fmla="*/ 251 w 588"/>
                <a:gd name="T33" fmla="*/ 39 h 264"/>
                <a:gd name="T34" fmla="*/ 273 w 588"/>
                <a:gd name="T35" fmla="*/ 33 h 264"/>
                <a:gd name="T36" fmla="*/ 296 w 588"/>
                <a:gd name="T37" fmla="*/ 34 h 264"/>
                <a:gd name="T38" fmla="*/ 314 w 588"/>
                <a:gd name="T39" fmla="*/ 52 h 264"/>
                <a:gd name="T40" fmla="*/ 319 w 588"/>
                <a:gd name="T41" fmla="*/ 75 h 264"/>
                <a:gd name="T42" fmla="*/ 306 w 588"/>
                <a:gd name="T43" fmla="*/ 100 h 264"/>
                <a:gd name="T44" fmla="*/ 291 w 588"/>
                <a:gd name="T45" fmla="*/ 109 h 264"/>
                <a:gd name="T46" fmla="*/ 259 w 588"/>
                <a:gd name="T47" fmla="*/ 107 h 264"/>
                <a:gd name="T48" fmla="*/ 225 w 588"/>
                <a:gd name="T49" fmla="*/ 87 h 264"/>
                <a:gd name="T50" fmla="*/ 130 w 588"/>
                <a:gd name="T51" fmla="*/ 29 h 264"/>
                <a:gd name="T52" fmla="*/ 77 w 588"/>
                <a:gd name="T53" fmla="*/ 4 h 264"/>
                <a:gd name="T54" fmla="*/ 40 w 588"/>
                <a:gd name="T55" fmla="*/ 5 h 264"/>
                <a:gd name="T56" fmla="*/ 17 w 588"/>
                <a:gd name="T57" fmla="*/ 21 h 264"/>
                <a:gd name="T58" fmla="*/ 3 w 588"/>
                <a:gd name="T59" fmla="*/ 41 h 264"/>
                <a:gd name="T60" fmla="*/ 225 w 588"/>
                <a:gd name="T61" fmla="*/ 132 h 264"/>
                <a:gd name="T62" fmla="*/ 218 w 588"/>
                <a:gd name="T63" fmla="*/ 123 h 264"/>
                <a:gd name="T64" fmla="*/ 199 w 588"/>
                <a:gd name="T65" fmla="*/ 118 h 264"/>
                <a:gd name="T66" fmla="*/ 183 w 588"/>
                <a:gd name="T67" fmla="*/ 119 h 264"/>
                <a:gd name="T68" fmla="*/ 173 w 588"/>
                <a:gd name="T69" fmla="*/ 103 h 264"/>
                <a:gd name="T70" fmla="*/ 161 w 588"/>
                <a:gd name="T71" fmla="*/ 94 h 264"/>
                <a:gd name="T72" fmla="*/ 151 w 588"/>
                <a:gd name="T73" fmla="*/ 96 h 264"/>
                <a:gd name="T74" fmla="*/ 156 w 588"/>
                <a:gd name="T75" fmla="*/ 116 h 264"/>
                <a:gd name="T76" fmla="*/ 145 w 588"/>
                <a:gd name="T77" fmla="*/ 123 h 264"/>
                <a:gd name="T78" fmla="*/ 131 w 588"/>
                <a:gd name="T79" fmla="*/ 119 h 264"/>
                <a:gd name="T80" fmla="*/ 132 w 588"/>
                <a:gd name="T81" fmla="*/ 103 h 264"/>
                <a:gd name="T82" fmla="*/ 123 w 588"/>
                <a:gd name="T83" fmla="*/ 75 h 264"/>
                <a:gd name="T84" fmla="*/ 109 w 588"/>
                <a:gd name="T85" fmla="*/ 65 h 264"/>
                <a:gd name="T86" fmla="*/ 97 w 588"/>
                <a:gd name="T87" fmla="*/ 63 h 264"/>
                <a:gd name="T88" fmla="*/ 100 w 588"/>
                <a:gd name="T89" fmla="*/ 77 h 264"/>
                <a:gd name="T90" fmla="*/ 93 w 588"/>
                <a:gd name="T91" fmla="*/ 103 h 264"/>
                <a:gd name="T92" fmla="*/ 77 w 588"/>
                <a:gd name="T93" fmla="*/ 110 h 264"/>
                <a:gd name="T94" fmla="*/ 51 w 588"/>
                <a:gd name="T95" fmla="*/ 109 h 264"/>
                <a:gd name="T96" fmla="*/ 33 w 588"/>
                <a:gd name="T97" fmla="*/ 92 h 264"/>
                <a:gd name="T98" fmla="*/ 28 w 588"/>
                <a:gd name="T99" fmla="*/ 66 h 264"/>
                <a:gd name="T100" fmla="*/ 38 w 588"/>
                <a:gd name="T101" fmla="*/ 43 h 264"/>
                <a:gd name="T102" fmla="*/ 60 w 588"/>
                <a:gd name="T103" fmla="*/ 33 h 264"/>
                <a:gd name="T104" fmla="*/ 83 w 588"/>
                <a:gd name="T105" fmla="*/ 35 h 264"/>
                <a:gd name="T106" fmla="*/ 205 w 588"/>
                <a:gd name="T107" fmla="*/ 105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0" y="0"/>
            <a:ext cx="684213" cy="6858000"/>
            <a:chOff x="444" y="1161"/>
            <a:chExt cx="265" cy="3445"/>
          </a:xfrm>
        </p:grpSpPr>
        <p:sp>
          <p:nvSpPr>
            <p:cNvPr id="103454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161 w 316"/>
                <a:gd name="T1" fmla="*/ 0 h 264"/>
                <a:gd name="T2" fmla="*/ 84 w 316"/>
                <a:gd name="T3" fmla="*/ 3 h 264"/>
                <a:gd name="T4" fmla="*/ 66 w 316"/>
                <a:gd name="T5" fmla="*/ 16 h 264"/>
                <a:gd name="T6" fmla="*/ 39 w 316"/>
                <a:gd name="T7" fmla="*/ 30 h 264"/>
                <a:gd name="T8" fmla="*/ 26 w 316"/>
                <a:gd name="T9" fmla="*/ 30 h 264"/>
                <a:gd name="T10" fmla="*/ 22 w 316"/>
                <a:gd name="T11" fmla="*/ 22 h 264"/>
                <a:gd name="T12" fmla="*/ 26 w 316"/>
                <a:gd name="T13" fmla="*/ 12 h 264"/>
                <a:gd name="T14" fmla="*/ 33 w 316"/>
                <a:gd name="T15" fmla="*/ 6 h 264"/>
                <a:gd name="T16" fmla="*/ 10 w 316"/>
                <a:gd name="T17" fmla="*/ 0 h 264"/>
                <a:gd name="T18" fmla="*/ 0 w 316"/>
                <a:gd name="T19" fmla="*/ 18 h 264"/>
                <a:gd name="T20" fmla="*/ 3 w 316"/>
                <a:gd name="T21" fmla="*/ 40 h 264"/>
                <a:gd name="T22" fmla="*/ 15 w 316"/>
                <a:gd name="T23" fmla="*/ 56 h 264"/>
                <a:gd name="T24" fmla="*/ 30 w 316"/>
                <a:gd name="T25" fmla="*/ 62 h 264"/>
                <a:gd name="T26" fmla="*/ 54 w 316"/>
                <a:gd name="T27" fmla="*/ 53 h 264"/>
                <a:gd name="T28" fmla="*/ 73 w 316"/>
                <a:gd name="T29" fmla="*/ 40 h 264"/>
                <a:gd name="T30" fmla="*/ 92 w 316"/>
                <a:gd name="T31" fmla="*/ 29 h 264"/>
                <a:gd name="T32" fmla="*/ 113 w 316"/>
                <a:gd name="T33" fmla="*/ 23 h 264"/>
                <a:gd name="T34" fmla="*/ 133 w 316"/>
                <a:gd name="T35" fmla="*/ 23 h 264"/>
                <a:gd name="T36" fmla="*/ 148 w 316"/>
                <a:gd name="T37" fmla="*/ 33 h 264"/>
                <a:gd name="T38" fmla="*/ 157 w 316"/>
                <a:gd name="T39" fmla="*/ 48 h 264"/>
                <a:gd name="T40" fmla="*/ 158 w 316"/>
                <a:gd name="T41" fmla="*/ 73 h 264"/>
                <a:gd name="T42" fmla="*/ 144 w 316"/>
                <a:gd name="T43" fmla="*/ 91 h 264"/>
                <a:gd name="T44" fmla="*/ 124 w 316"/>
                <a:gd name="T45" fmla="*/ 99 h 264"/>
                <a:gd name="T46" fmla="*/ 106 w 316"/>
                <a:gd name="T47" fmla="*/ 98 h 264"/>
                <a:gd name="T48" fmla="*/ 88 w 316"/>
                <a:gd name="T49" fmla="*/ 87 h 264"/>
                <a:gd name="T50" fmla="*/ 88 w 316"/>
                <a:gd name="T51" fmla="*/ 64 h 264"/>
                <a:gd name="T52" fmla="*/ 89 w 316"/>
                <a:gd name="T53" fmla="*/ 53 h 264"/>
                <a:gd name="T54" fmla="*/ 85 w 316"/>
                <a:gd name="T55" fmla="*/ 49 h 264"/>
                <a:gd name="T56" fmla="*/ 74 w 316"/>
                <a:gd name="T57" fmla="*/ 52 h 264"/>
                <a:gd name="T58" fmla="*/ 63 w 316"/>
                <a:gd name="T59" fmla="*/ 63 h 264"/>
                <a:gd name="T60" fmla="*/ 52 w 316"/>
                <a:gd name="T61" fmla="*/ 88 h 264"/>
                <a:gd name="T62" fmla="*/ 36 w 316"/>
                <a:gd name="T63" fmla="*/ 90 h 264"/>
                <a:gd name="T64" fmla="*/ 9 w 316"/>
                <a:gd name="T65" fmla="*/ 109 h 264"/>
                <a:gd name="T66" fmla="*/ 2 w 316"/>
                <a:gd name="T67" fmla="*/ 124 h 264"/>
                <a:gd name="T68" fmla="*/ 3 w 316"/>
                <a:gd name="T69" fmla="*/ 128 h 264"/>
                <a:gd name="T70" fmla="*/ 10 w 316"/>
                <a:gd name="T71" fmla="*/ 127 h 264"/>
                <a:gd name="T72" fmla="*/ 22 w 316"/>
                <a:gd name="T73" fmla="*/ 123 h 264"/>
                <a:gd name="T74" fmla="*/ 41 w 316"/>
                <a:gd name="T75" fmla="*/ 119 h 264"/>
                <a:gd name="T76" fmla="*/ 66 w 316"/>
                <a:gd name="T77" fmla="*/ 121 h 264"/>
                <a:gd name="T78" fmla="*/ 92 w 316"/>
                <a:gd name="T79" fmla="*/ 128 h 264"/>
                <a:gd name="T80" fmla="*/ 109 w 316"/>
                <a:gd name="T81" fmla="*/ 131 h 264"/>
                <a:gd name="T82" fmla="*/ 153 w 316"/>
                <a:gd name="T83" fmla="*/ 124 h 264"/>
                <a:gd name="T84" fmla="*/ 182 w 316"/>
                <a:gd name="T85" fmla="*/ 13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55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161 w 316"/>
                <a:gd name="T1" fmla="*/ 132 h 264"/>
                <a:gd name="T2" fmla="*/ 84 w 316"/>
                <a:gd name="T3" fmla="*/ 129 h 264"/>
                <a:gd name="T4" fmla="*/ 66 w 316"/>
                <a:gd name="T5" fmla="*/ 115 h 264"/>
                <a:gd name="T6" fmla="*/ 39 w 316"/>
                <a:gd name="T7" fmla="*/ 102 h 264"/>
                <a:gd name="T8" fmla="*/ 26 w 316"/>
                <a:gd name="T9" fmla="*/ 102 h 264"/>
                <a:gd name="T10" fmla="*/ 22 w 316"/>
                <a:gd name="T11" fmla="*/ 110 h 264"/>
                <a:gd name="T12" fmla="*/ 26 w 316"/>
                <a:gd name="T13" fmla="*/ 120 h 264"/>
                <a:gd name="T14" fmla="*/ 33 w 316"/>
                <a:gd name="T15" fmla="*/ 126 h 264"/>
                <a:gd name="T16" fmla="*/ 9 w 316"/>
                <a:gd name="T17" fmla="*/ 132 h 264"/>
                <a:gd name="T18" fmla="*/ 0 w 316"/>
                <a:gd name="T19" fmla="*/ 114 h 264"/>
                <a:gd name="T20" fmla="*/ 3 w 316"/>
                <a:gd name="T21" fmla="*/ 92 h 264"/>
                <a:gd name="T22" fmla="*/ 15 w 316"/>
                <a:gd name="T23" fmla="*/ 75 h 264"/>
                <a:gd name="T24" fmla="*/ 30 w 316"/>
                <a:gd name="T25" fmla="*/ 70 h 264"/>
                <a:gd name="T26" fmla="*/ 54 w 316"/>
                <a:gd name="T27" fmla="*/ 78 h 264"/>
                <a:gd name="T28" fmla="*/ 73 w 316"/>
                <a:gd name="T29" fmla="*/ 92 h 264"/>
                <a:gd name="T30" fmla="*/ 92 w 316"/>
                <a:gd name="T31" fmla="*/ 103 h 264"/>
                <a:gd name="T32" fmla="*/ 113 w 316"/>
                <a:gd name="T33" fmla="*/ 109 h 264"/>
                <a:gd name="T34" fmla="*/ 133 w 316"/>
                <a:gd name="T35" fmla="*/ 108 h 264"/>
                <a:gd name="T36" fmla="*/ 148 w 316"/>
                <a:gd name="T37" fmla="*/ 99 h 264"/>
                <a:gd name="T38" fmla="*/ 157 w 316"/>
                <a:gd name="T39" fmla="*/ 84 h 264"/>
                <a:gd name="T40" fmla="*/ 158 w 316"/>
                <a:gd name="T41" fmla="*/ 58 h 264"/>
                <a:gd name="T42" fmla="*/ 144 w 316"/>
                <a:gd name="T43" fmla="*/ 41 h 264"/>
                <a:gd name="T44" fmla="*/ 124 w 316"/>
                <a:gd name="T45" fmla="*/ 33 h 264"/>
                <a:gd name="T46" fmla="*/ 106 w 316"/>
                <a:gd name="T47" fmla="*/ 33 h 264"/>
                <a:gd name="T48" fmla="*/ 88 w 316"/>
                <a:gd name="T49" fmla="*/ 44 h 264"/>
                <a:gd name="T50" fmla="*/ 88 w 316"/>
                <a:gd name="T51" fmla="*/ 67 h 264"/>
                <a:gd name="T52" fmla="*/ 89 w 316"/>
                <a:gd name="T53" fmla="*/ 79 h 264"/>
                <a:gd name="T54" fmla="*/ 85 w 316"/>
                <a:gd name="T55" fmla="*/ 82 h 264"/>
                <a:gd name="T56" fmla="*/ 74 w 316"/>
                <a:gd name="T57" fmla="*/ 80 h 264"/>
                <a:gd name="T58" fmla="*/ 63 w 316"/>
                <a:gd name="T59" fmla="*/ 68 h 264"/>
                <a:gd name="T60" fmla="*/ 52 w 316"/>
                <a:gd name="T61" fmla="*/ 43 h 264"/>
                <a:gd name="T62" fmla="*/ 36 w 316"/>
                <a:gd name="T63" fmla="*/ 40 h 264"/>
                <a:gd name="T64" fmla="*/ 16 w 316"/>
                <a:gd name="T65" fmla="*/ 30 h 264"/>
                <a:gd name="T66" fmla="*/ 6 w 316"/>
                <a:gd name="T67" fmla="*/ 17 h 264"/>
                <a:gd name="T68" fmla="*/ 2 w 316"/>
                <a:gd name="T69" fmla="*/ 4 h 264"/>
                <a:gd name="T70" fmla="*/ 4 w 316"/>
                <a:gd name="T71" fmla="*/ 3 h 264"/>
                <a:gd name="T72" fmla="*/ 13 w 316"/>
                <a:gd name="T73" fmla="*/ 6 h 264"/>
                <a:gd name="T74" fmla="*/ 28 w 316"/>
                <a:gd name="T75" fmla="*/ 11 h 264"/>
                <a:gd name="T76" fmla="*/ 47 w 316"/>
                <a:gd name="T77" fmla="*/ 12 h 264"/>
                <a:gd name="T78" fmla="*/ 77 w 316"/>
                <a:gd name="T79" fmla="*/ 8 h 264"/>
                <a:gd name="T80" fmla="*/ 98 w 316"/>
                <a:gd name="T81" fmla="*/ 1 h 264"/>
                <a:gd name="T82" fmla="*/ 121 w 316"/>
                <a:gd name="T83" fmla="*/ 0 h 264"/>
                <a:gd name="T84" fmla="*/ 168 w 316"/>
                <a:gd name="T85" fmla="*/ 1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56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339 w 588"/>
                <a:gd name="T1" fmla="*/ 0 h 264"/>
                <a:gd name="T2" fmla="*/ 326 w 588"/>
                <a:gd name="T3" fmla="*/ 10 h 264"/>
                <a:gd name="T4" fmla="*/ 303 w 588"/>
                <a:gd name="T5" fmla="*/ 4 h 264"/>
                <a:gd name="T6" fmla="*/ 251 w 588"/>
                <a:gd name="T7" fmla="*/ 1 h 264"/>
                <a:gd name="T8" fmla="*/ 218 w 588"/>
                <a:gd name="T9" fmla="*/ 10 h 264"/>
                <a:gd name="T10" fmla="*/ 177 w 588"/>
                <a:gd name="T11" fmla="*/ 7 h 264"/>
                <a:gd name="T12" fmla="*/ 158 w 588"/>
                <a:gd name="T13" fmla="*/ 5 h 264"/>
                <a:gd name="T14" fmla="*/ 163 w 588"/>
                <a:gd name="T15" fmla="*/ 21 h 264"/>
                <a:gd name="T16" fmla="*/ 177 w 588"/>
                <a:gd name="T17" fmla="*/ 36 h 264"/>
                <a:gd name="T18" fmla="*/ 197 w 588"/>
                <a:gd name="T19" fmla="*/ 43 h 264"/>
                <a:gd name="T20" fmla="*/ 211 w 588"/>
                <a:gd name="T21" fmla="*/ 45 h 264"/>
                <a:gd name="T22" fmla="*/ 217 w 588"/>
                <a:gd name="T23" fmla="*/ 65 h 264"/>
                <a:gd name="T24" fmla="*/ 236 w 588"/>
                <a:gd name="T25" fmla="*/ 81 h 264"/>
                <a:gd name="T26" fmla="*/ 247 w 588"/>
                <a:gd name="T27" fmla="*/ 83 h 264"/>
                <a:gd name="T28" fmla="*/ 248 w 588"/>
                <a:gd name="T29" fmla="*/ 75 h 264"/>
                <a:gd name="T30" fmla="*/ 242 w 588"/>
                <a:gd name="T31" fmla="*/ 57 h 264"/>
                <a:gd name="T32" fmla="*/ 244 w 588"/>
                <a:gd name="T33" fmla="*/ 43 h 264"/>
                <a:gd name="T34" fmla="*/ 258 w 588"/>
                <a:gd name="T35" fmla="*/ 35 h 264"/>
                <a:gd name="T36" fmla="*/ 285 w 588"/>
                <a:gd name="T37" fmla="*/ 33 h 264"/>
                <a:gd name="T38" fmla="*/ 304 w 588"/>
                <a:gd name="T39" fmla="*/ 41 h 264"/>
                <a:gd name="T40" fmla="*/ 317 w 588"/>
                <a:gd name="T41" fmla="*/ 65 h 264"/>
                <a:gd name="T42" fmla="*/ 312 w 588"/>
                <a:gd name="T43" fmla="*/ 89 h 264"/>
                <a:gd name="T44" fmla="*/ 296 w 588"/>
                <a:gd name="T45" fmla="*/ 106 h 264"/>
                <a:gd name="T46" fmla="*/ 276 w 588"/>
                <a:gd name="T47" fmla="*/ 111 h 264"/>
                <a:gd name="T48" fmla="*/ 250 w 588"/>
                <a:gd name="T49" fmla="*/ 104 h 264"/>
                <a:gd name="T50" fmla="*/ 177 w 588"/>
                <a:gd name="T51" fmla="*/ 58 h 264"/>
                <a:gd name="T52" fmla="*/ 96 w 588"/>
                <a:gd name="T53" fmla="*/ 13 h 264"/>
                <a:gd name="T54" fmla="*/ 56 w 588"/>
                <a:gd name="T55" fmla="*/ 3 h 264"/>
                <a:gd name="T56" fmla="*/ 28 w 588"/>
                <a:gd name="T57" fmla="*/ 12 h 264"/>
                <a:gd name="T58" fmla="*/ 8 w 588"/>
                <a:gd name="T59" fmla="*/ 32 h 264"/>
                <a:gd name="T60" fmla="*/ 0 w 588"/>
                <a:gd name="T61" fmla="*/ 94 h 264"/>
                <a:gd name="T62" fmla="*/ 222 w 588"/>
                <a:gd name="T63" fmla="*/ 127 h 264"/>
                <a:gd name="T64" fmla="*/ 213 w 588"/>
                <a:gd name="T65" fmla="*/ 122 h 264"/>
                <a:gd name="T66" fmla="*/ 185 w 588"/>
                <a:gd name="T67" fmla="*/ 121 h 264"/>
                <a:gd name="T68" fmla="*/ 177 w 588"/>
                <a:gd name="T69" fmla="*/ 108 h 264"/>
                <a:gd name="T70" fmla="*/ 166 w 588"/>
                <a:gd name="T71" fmla="*/ 99 h 264"/>
                <a:gd name="T72" fmla="*/ 153 w 588"/>
                <a:gd name="T73" fmla="*/ 94 h 264"/>
                <a:gd name="T74" fmla="*/ 153 w 588"/>
                <a:gd name="T75" fmla="*/ 109 h 264"/>
                <a:gd name="T76" fmla="*/ 151 w 588"/>
                <a:gd name="T77" fmla="*/ 121 h 264"/>
                <a:gd name="T78" fmla="*/ 137 w 588"/>
                <a:gd name="T79" fmla="*/ 123 h 264"/>
                <a:gd name="T80" fmla="*/ 129 w 588"/>
                <a:gd name="T81" fmla="*/ 112 h 264"/>
                <a:gd name="T82" fmla="*/ 130 w 588"/>
                <a:gd name="T83" fmla="*/ 92 h 264"/>
                <a:gd name="T84" fmla="*/ 114 w 588"/>
                <a:gd name="T85" fmla="*/ 68 h 264"/>
                <a:gd name="T86" fmla="*/ 103 w 588"/>
                <a:gd name="T87" fmla="*/ 63 h 264"/>
                <a:gd name="T88" fmla="*/ 95 w 588"/>
                <a:gd name="T89" fmla="*/ 69 h 264"/>
                <a:gd name="T90" fmla="*/ 100 w 588"/>
                <a:gd name="T91" fmla="*/ 90 h 264"/>
                <a:gd name="T92" fmla="*/ 85 w 588"/>
                <a:gd name="T93" fmla="*/ 107 h 264"/>
                <a:gd name="T94" fmla="*/ 63 w 588"/>
                <a:gd name="T95" fmla="*/ 111 h 264"/>
                <a:gd name="T96" fmla="*/ 41 w 588"/>
                <a:gd name="T97" fmla="*/ 103 h 264"/>
                <a:gd name="T98" fmla="*/ 29 w 588"/>
                <a:gd name="T99" fmla="*/ 80 h 264"/>
                <a:gd name="T100" fmla="*/ 32 w 588"/>
                <a:gd name="T101" fmla="*/ 54 h 264"/>
                <a:gd name="T102" fmla="*/ 48 w 588"/>
                <a:gd name="T103" fmla="*/ 36 h 264"/>
                <a:gd name="T104" fmla="*/ 71 w 588"/>
                <a:gd name="T105" fmla="*/ 33 h 264"/>
                <a:gd name="T106" fmla="*/ 127 w 588"/>
                <a:gd name="T107" fmla="*/ 60 h 264"/>
                <a:gd name="T108" fmla="*/ 246 w 588"/>
                <a:gd name="T109" fmla="*/ 132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57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339 w 588"/>
                <a:gd name="T1" fmla="*/ 131 h 262"/>
                <a:gd name="T2" fmla="*/ 326 w 588"/>
                <a:gd name="T3" fmla="*/ 122 h 262"/>
                <a:gd name="T4" fmla="*/ 303 w 588"/>
                <a:gd name="T5" fmla="*/ 126 h 262"/>
                <a:gd name="T6" fmla="*/ 251 w 588"/>
                <a:gd name="T7" fmla="*/ 131 h 262"/>
                <a:gd name="T8" fmla="*/ 203 w 588"/>
                <a:gd name="T9" fmla="*/ 121 h 262"/>
                <a:gd name="T10" fmla="*/ 162 w 588"/>
                <a:gd name="T11" fmla="*/ 129 h 262"/>
                <a:gd name="T12" fmla="*/ 157 w 588"/>
                <a:gd name="T13" fmla="*/ 124 h 262"/>
                <a:gd name="T14" fmla="*/ 171 w 588"/>
                <a:gd name="T15" fmla="*/ 101 h 262"/>
                <a:gd name="T16" fmla="*/ 186 w 588"/>
                <a:gd name="T17" fmla="*/ 91 h 262"/>
                <a:gd name="T18" fmla="*/ 209 w 588"/>
                <a:gd name="T19" fmla="*/ 87 h 262"/>
                <a:gd name="T20" fmla="*/ 212 w 588"/>
                <a:gd name="T21" fmla="*/ 81 h 262"/>
                <a:gd name="T22" fmla="*/ 225 w 588"/>
                <a:gd name="T23" fmla="*/ 56 h 262"/>
                <a:gd name="T24" fmla="*/ 243 w 588"/>
                <a:gd name="T25" fmla="*/ 48 h 262"/>
                <a:gd name="T26" fmla="*/ 248 w 588"/>
                <a:gd name="T27" fmla="*/ 52 h 262"/>
                <a:gd name="T28" fmla="*/ 244 w 588"/>
                <a:gd name="T29" fmla="*/ 65 h 262"/>
                <a:gd name="T30" fmla="*/ 243 w 588"/>
                <a:gd name="T31" fmla="*/ 82 h 262"/>
                <a:gd name="T32" fmla="*/ 250 w 588"/>
                <a:gd name="T33" fmla="*/ 92 h 262"/>
                <a:gd name="T34" fmla="*/ 272 w 588"/>
                <a:gd name="T35" fmla="*/ 98 h 262"/>
                <a:gd name="T36" fmla="*/ 295 w 588"/>
                <a:gd name="T37" fmla="*/ 96 h 262"/>
                <a:gd name="T38" fmla="*/ 312 w 588"/>
                <a:gd name="T39" fmla="*/ 79 h 262"/>
                <a:gd name="T40" fmla="*/ 317 w 588"/>
                <a:gd name="T41" fmla="*/ 55 h 262"/>
                <a:gd name="T42" fmla="*/ 304 w 588"/>
                <a:gd name="T43" fmla="*/ 31 h 262"/>
                <a:gd name="T44" fmla="*/ 276 w 588"/>
                <a:gd name="T45" fmla="*/ 21 h 262"/>
                <a:gd name="T46" fmla="*/ 250 w 588"/>
                <a:gd name="T47" fmla="*/ 27 h 262"/>
                <a:gd name="T48" fmla="*/ 177 w 588"/>
                <a:gd name="T49" fmla="*/ 73 h 262"/>
                <a:gd name="T50" fmla="*/ 96 w 588"/>
                <a:gd name="T51" fmla="*/ 118 h 262"/>
                <a:gd name="T52" fmla="*/ 56 w 588"/>
                <a:gd name="T53" fmla="*/ 129 h 262"/>
                <a:gd name="T54" fmla="*/ 28 w 588"/>
                <a:gd name="T55" fmla="*/ 119 h 262"/>
                <a:gd name="T56" fmla="*/ 8 w 588"/>
                <a:gd name="T57" fmla="*/ 99 h 262"/>
                <a:gd name="T58" fmla="*/ 0 w 588"/>
                <a:gd name="T59" fmla="*/ 36 h 262"/>
                <a:gd name="T60" fmla="*/ 222 w 588"/>
                <a:gd name="T61" fmla="*/ 4 h 262"/>
                <a:gd name="T62" fmla="*/ 213 w 588"/>
                <a:gd name="T63" fmla="*/ 9 h 262"/>
                <a:gd name="T64" fmla="*/ 185 w 588"/>
                <a:gd name="T65" fmla="*/ 11 h 262"/>
                <a:gd name="T66" fmla="*/ 177 w 588"/>
                <a:gd name="T67" fmla="*/ 23 h 262"/>
                <a:gd name="T68" fmla="*/ 166 w 588"/>
                <a:gd name="T69" fmla="*/ 33 h 262"/>
                <a:gd name="T70" fmla="*/ 153 w 588"/>
                <a:gd name="T71" fmla="*/ 36 h 262"/>
                <a:gd name="T72" fmla="*/ 153 w 588"/>
                <a:gd name="T73" fmla="*/ 22 h 262"/>
                <a:gd name="T74" fmla="*/ 151 w 588"/>
                <a:gd name="T75" fmla="*/ 10 h 262"/>
                <a:gd name="T76" fmla="*/ 137 w 588"/>
                <a:gd name="T77" fmla="*/ 9 h 262"/>
                <a:gd name="T78" fmla="*/ 129 w 588"/>
                <a:gd name="T79" fmla="*/ 19 h 262"/>
                <a:gd name="T80" fmla="*/ 130 w 588"/>
                <a:gd name="T81" fmla="*/ 40 h 262"/>
                <a:gd name="T82" fmla="*/ 114 w 588"/>
                <a:gd name="T83" fmla="*/ 63 h 262"/>
                <a:gd name="T84" fmla="*/ 103 w 588"/>
                <a:gd name="T85" fmla="*/ 68 h 262"/>
                <a:gd name="T86" fmla="*/ 96 w 588"/>
                <a:gd name="T87" fmla="*/ 66 h 262"/>
                <a:gd name="T88" fmla="*/ 99 w 588"/>
                <a:gd name="T89" fmla="*/ 53 h 262"/>
                <a:gd name="T90" fmla="*/ 92 w 588"/>
                <a:gd name="T91" fmla="*/ 28 h 262"/>
                <a:gd name="T92" fmla="*/ 77 w 588"/>
                <a:gd name="T93" fmla="*/ 21 h 262"/>
                <a:gd name="T94" fmla="*/ 50 w 588"/>
                <a:gd name="T95" fmla="*/ 23 h 262"/>
                <a:gd name="T96" fmla="*/ 33 w 588"/>
                <a:gd name="T97" fmla="*/ 39 h 262"/>
                <a:gd name="T98" fmla="*/ 28 w 588"/>
                <a:gd name="T99" fmla="*/ 65 h 262"/>
                <a:gd name="T100" fmla="*/ 39 w 588"/>
                <a:gd name="T101" fmla="*/ 87 h 262"/>
                <a:gd name="T102" fmla="*/ 61 w 588"/>
                <a:gd name="T103" fmla="*/ 99 h 262"/>
                <a:gd name="T104" fmla="*/ 82 w 588"/>
                <a:gd name="T105" fmla="*/ 96 h 262"/>
                <a:gd name="T106" fmla="*/ 204 w 588"/>
                <a:gd name="T107" fmla="*/ 26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58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130 h 262"/>
                <a:gd name="T2" fmla="*/ 14 w 588"/>
                <a:gd name="T3" fmla="*/ 121 h 262"/>
                <a:gd name="T4" fmla="*/ 37 w 588"/>
                <a:gd name="T5" fmla="*/ 126 h 262"/>
                <a:gd name="T6" fmla="*/ 88 w 588"/>
                <a:gd name="T7" fmla="*/ 130 h 262"/>
                <a:gd name="T8" fmla="*/ 136 w 588"/>
                <a:gd name="T9" fmla="*/ 120 h 262"/>
                <a:gd name="T10" fmla="*/ 179 w 588"/>
                <a:gd name="T11" fmla="*/ 128 h 262"/>
                <a:gd name="T12" fmla="*/ 183 w 588"/>
                <a:gd name="T13" fmla="*/ 123 h 262"/>
                <a:gd name="T14" fmla="*/ 169 w 588"/>
                <a:gd name="T15" fmla="*/ 100 h 262"/>
                <a:gd name="T16" fmla="*/ 154 w 588"/>
                <a:gd name="T17" fmla="*/ 91 h 262"/>
                <a:gd name="T18" fmla="*/ 131 w 588"/>
                <a:gd name="T19" fmla="*/ 88 h 262"/>
                <a:gd name="T20" fmla="*/ 123 w 588"/>
                <a:gd name="T21" fmla="*/ 66 h 262"/>
                <a:gd name="T22" fmla="*/ 104 w 588"/>
                <a:gd name="T23" fmla="*/ 50 h 262"/>
                <a:gd name="T24" fmla="*/ 93 w 588"/>
                <a:gd name="T25" fmla="*/ 48 h 262"/>
                <a:gd name="T26" fmla="*/ 91 w 588"/>
                <a:gd name="T27" fmla="*/ 55 h 262"/>
                <a:gd name="T28" fmla="*/ 98 w 588"/>
                <a:gd name="T29" fmla="*/ 72 h 262"/>
                <a:gd name="T30" fmla="*/ 95 w 588"/>
                <a:gd name="T31" fmla="*/ 87 h 262"/>
                <a:gd name="T32" fmla="*/ 82 w 588"/>
                <a:gd name="T33" fmla="*/ 96 h 262"/>
                <a:gd name="T34" fmla="*/ 55 w 588"/>
                <a:gd name="T35" fmla="*/ 98 h 262"/>
                <a:gd name="T36" fmla="*/ 36 w 588"/>
                <a:gd name="T37" fmla="*/ 90 h 262"/>
                <a:gd name="T38" fmla="*/ 23 w 588"/>
                <a:gd name="T39" fmla="*/ 66 h 262"/>
                <a:gd name="T40" fmla="*/ 27 w 588"/>
                <a:gd name="T41" fmla="*/ 42 h 262"/>
                <a:gd name="T42" fmla="*/ 47 w 588"/>
                <a:gd name="T43" fmla="*/ 22 h 262"/>
                <a:gd name="T44" fmla="*/ 83 w 588"/>
                <a:gd name="T45" fmla="*/ 23 h 262"/>
                <a:gd name="T46" fmla="*/ 117 w 588"/>
                <a:gd name="T47" fmla="*/ 43 h 262"/>
                <a:gd name="T48" fmla="*/ 212 w 588"/>
                <a:gd name="T49" fmla="*/ 102 h 262"/>
                <a:gd name="T50" fmla="*/ 263 w 588"/>
                <a:gd name="T51" fmla="*/ 125 h 262"/>
                <a:gd name="T52" fmla="*/ 301 w 588"/>
                <a:gd name="T53" fmla="*/ 125 h 262"/>
                <a:gd name="T54" fmla="*/ 323 w 588"/>
                <a:gd name="T55" fmla="*/ 110 h 262"/>
                <a:gd name="T56" fmla="*/ 337 w 588"/>
                <a:gd name="T57" fmla="*/ 90 h 262"/>
                <a:gd name="T58" fmla="*/ 116 w 588"/>
                <a:gd name="T59" fmla="*/ 0 h 262"/>
                <a:gd name="T60" fmla="*/ 123 w 588"/>
                <a:gd name="T61" fmla="*/ 7 h 262"/>
                <a:gd name="T62" fmla="*/ 142 w 588"/>
                <a:gd name="T63" fmla="*/ 11 h 262"/>
                <a:gd name="T64" fmla="*/ 157 w 588"/>
                <a:gd name="T65" fmla="*/ 11 h 262"/>
                <a:gd name="T66" fmla="*/ 168 w 588"/>
                <a:gd name="T67" fmla="*/ 28 h 262"/>
                <a:gd name="T68" fmla="*/ 180 w 588"/>
                <a:gd name="T69" fmla="*/ 36 h 262"/>
                <a:gd name="T70" fmla="*/ 190 w 588"/>
                <a:gd name="T71" fmla="*/ 34 h 262"/>
                <a:gd name="T72" fmla="*/ 186 w 588"/>
                <a:gd name="T73" fmla="*/ 14 h 262"/>
                <a:gd name="T74" fmla="*/ 195 w 588"/>
                <a:gd name="T75" fmla="*/ 7 h 262"/>
                <a:gd name="T76" fmla="*/ 210 w 588"/>
                <a:gd name="T77" fmla="*/ 11 h 262"/>
                <a:gd name="T78" fmla="*/ 208 w 588"/>
                <a:gd name="T79" fmla="*/ 27 h 262"/>
                <a:gd name="T80" fmla="*/ 217 w 588"/>
                <a:gd name="T81" fmla="*/ 55 h 262"/>
                <a:gd name="T82" fmla="*/ 232 w 588"/>
                <a:gd name="T83" fmla="*/ 66 h 262"/>
                <a:gd name="T84" fmla="*/ 242 w 588"/>
                <a:gd name="T85" fmla="*/ 68 h 262"/>
                <a:gd name="T86" fmla="*/ 245 w 588"/>
                <a:gd name="T87" fmla="*/ 62 h 262"/>
                <a:gd name="T88" fmla="*/ 239 w 588"/>
                <a:gd name="T89" fmla="*/ 41 h 262"/>
                <a:gd name="T90" fmla="*/ 255 w 588"/>
                <a:gd name="T91" fmla="*/ 23 h 262"/>
                <a:gd name="T92" fmla="*/ 277 w 588"/>
                <a:gd name="T93" fmla="*/ 20 h 262"/>
                <a:gd name="T94" fmla="*/ 300 w 588"/>
                <a:gd name="T95" fmla="*/ 28 h 262"/>
                <a:gd name="T96" fmla="*/ 312 w 588"/>
                <a:gd name="T97" fmla="*/ 52 h 262"/>
                <a:gd name="T98" fmla="*/ 309 w 588"/>
                <a:gd name="T99" fmla="*/ 76 h 262"/>
                <a:gd name="T100" fmla="*/ 293 w 588"/>
                <a:gd name="T101" fmla="*/ 94 h 262"/>
                <a:gd name="T102" fmla="*/ 269 w 588"/>
                <a:gd name="T103" fmla="*/ 99 h 262"/>
                <a:gd name="T104" fmla="*/ 212 w 588"/>
                <a:gd name="T105" fmla="*/ 71 h 262"/>
                <a:gd name="T106" fmla="*/ 95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59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4 w 588"/>
                <a:gd name="T3" fmla="*/ 10 h 264"/>
                <a:gd name="T4" fmla="*/ 37 w 588"/>
                <a:gd name="T5" fmla="*/ 4 h 264"/>
                <a:gd name="T6" fmla="*/ 88 w 588"/>
                <a:gd name="T7" fmla="*/ 1 h 264"/>
                <a:gd name="T8" fmla="*/ 123 w 588"/>
                <a:gd name="T9" fmla="*/ 10 h 264"/>
                <a:gd name="T10" fmla="*/ 164 w 588"/>
                <a:gd name="T11" fmla="*/ 7 h 264"/>
                <a:gd name="T12" fmla="*/ 183 w 588"/>
                <a:gd name="T13" fmla="*/ 4 h 264"/>
                <a:gd name="T14" fmla="*/ 178 w 588"/>
                <a:gd name="T15" fmla="*/ 21 h 264"/>
                <a:gd name="T16" fmla="*/ 162 w 588"/>
                <a:gd name="T17" fmla="*/ 36 h 264"/>
                <a:gd name="T18" fmla="*/ 143 w 588"/>
                <a:gd name="T19" fmla="*/ 42 h 264"/>
                <a:gd name="T20" fmla="*/ 128 w 588"/>
                <a:gd name="T21" fmla="*/ 50 h 264"/>
                <a:gd name="T22" fmla="*/ 114 w 588"/>
                <a:gd name="T23" fmla="*/ 74 h 264"/>
                <a:gd name="T24" fmla="*/ 98 w 588"/>
                <a:gd name="T25" fmla="*/ 83 h 264"/>
                <a:gd name="T26" fmla="*/ 91 w 588"/>
                <a:gd name="T27" fmla="*/ 79 h 264"/>
                <a:gd name="T28" fmla="*/ 95 w 588"/>
                <a:gd name="T29" fmla="*/ 66 h 264"/>
                <a:gd name="T30" fmla="*/ 98 w 588"/>
                <a:gd name="T31" fmla="*/ 49 h 264"/>
                <a:gd name="T32" fmla="*/ 91 w 588"/>
                <a:gd name="T33" fmla="*/ 39 h 264"/>
                <a:gd name="T34" fmla="*/ 69 w 588"/>
                <a:gd name="T35" fmla="*/ 33 h 264"/>
                <a:gd name="T36" fmla="*/ 45 w 588"/>
                <a:gd name="T37" fmla="*/ 34 h 264"/>
                <a:gd name="T38" fmla="*/ 27 w 588"/>
                <a:gd name="T39" fmla="*/ 52 h 264"/>
                <a:gd name="T40" fmla="*/ 23 w 588"/>
                <a:gd name="T41" fmla="*/ 75 h 264"/>
                <a:gd name="T42" fmla="*/ 36 w 588"/>
                <a:gd name="T43" fmla="*/ 100 h 264"/>
                <a:gd name="T44" fmla="*/ 50 w 588"/>
                <a:gd name="T45" fmla="*/ 109 h 264"/>
                <a:gd name="T46" fmla="*/ 83 w 588"/>
                <a:gd name="T47" fmla="*/ 107 h 264"/>
                <a:gd name="T48" fmla="*/ 117 w 588"/>
                <a:gd name="T49" fmla="*/ 87 h 264"/>
                <a:gd name="T50" fmla="*/ 212 w 588"/>
                <a:gd name="T51" fmla="*/ 29 h 264"/>
                <a:gd name="T52" fmla="*/ 263 w 588"/>
                <a:gd name="T53" fmla="*/ 4 h 264"/>
                <a:gd name="T54" fmla="*/ 301 w 588"/>
                <a:gd name="T55" fmla="*/ 5 h 264"/>
                <a:gd name="T56" fmla="*/ 323 w 588"/>
                <a:gd name="T57" fmla="*/ 21 h 264"/>
                <a:gd name="T58" fmla="*/ 337 w 588"/>
                <a:gd name="T59" fmla="*/ 41 h 264"/>
                <a:gd name="T60" fmla="*/ 116 w 588"/>
                <a:gd name="T61" fmla="*/ 132 h 264"/>
                <a:gd name="T62" fmla="*/ 123 w 588"/>
                <a:gd name="T63" fmla="*/ 123 h 264"/>
                <a:gd name="T64" fmla="*/ 142 w 588"/>
                <a:gd name="T65" fmla="*/ 118 h 264"/>
                <a:gd name="T66" fmla="*/ 157 w 588"/>
                <a:gd name="T67" fmla="*/ 119 h 264"/>
                <a:gd name="T68" fmla="*/ 168 w 588"/>
                <a:gd name="T69" fmla="*/ 103 h 264"/>
                <a:gd name="T70" fmla="*/ 180 w 588"/>
                <a:gd name="T71" fmla="*/ 94 h 264"/>
                <a:gd name="T72" fmla="*/ 190 w 588"/>
                <a:gd name="T73" fmla="*/ 96 h 264"/>
                <a:gd name="T74" fmla="*/ 186 w 588"/>
                <a:gd name="T75" fmla="*/ 116 h 264"/>
                <a:gd name="T76" fmla="*/ 195 w 588"/>
                <a:gd name="T77" fmla="*/ 123 h 264"/>
                <a:gd name="T78" fmla="*/ 210 w 588"/>
                <a:gd name="T79" fmla="*/ 119 h 264"/>
                <a:gd name="T80" fmla="*/ 208 w 588"/>
                <a:gd name="T81" fmla="*/ 103 h 264"/>
                <a:gd name="T82" fmla="*/ 217 w 588"/>
                <a:gd name="T83" fmla="*/ 75 h 264"/>
                <a:gd name="T84" fmla="*/ 232 w 588"/>
                <a:gd name="T85" fmla="*/ 65 h 264"/>
                <a:gd name="T86" fmla="*/ 243 w 588"/>
                <a:gd name="T87" fmla="*/ 63 h 264"/>
                <a:gd name="T88" fmla="*/ 241 w 588"/>
                <a:gd name="T89" fmla="*/ 77 h 264"/>
                <a:gd name="T90" fmla="*/ 248 w 588"/>
                <a:gd name="T91" fmla="*/ 103 h 264"/>
                <a:gd name="T92" fmla="*/ 264 w 588"/>
                <a:gd name="T93" fmla="*/ 110 h 264"/>
                <a:gd name="T94" fmla="*/ 290 w 588"/>
                <a:gd name="T95" fmla="*/ 109 h 264"/>
                <a:gd name="T96" fmla="*/ 308 w 588"/>
                <a:gd name="T97" fmla="*/ 92 h 264"/>
                <a:gd name="T98" fmla="*/ 312 w 588"/>
                <a:gd name="T99" fmla="*/ 66 h 264"/>
                <a:gd name="T100" fmla="*/ 302 w 588"/>
                <a:gd name="T101" fmla="*/ 43 h 264"/>
                <a:gd name="T102" fmla="*/ 280 w 588"/>
                <a:gd name="T103" fmla="*/ 33 h 264"/>
                <a:gd name="T104" fmla="*/ 257 w 588"/>
                <a:gd name="T105" fmla="*/ 35 h 264"/>
                <a:gd name="T106" fmla="*/ 135 w 588"/>
                <a:gd name="T107" fmla="*/ 105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60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160 w 316"/>
                <a:gd name="T1" fmla="*/ 0 h 264"/>
                <a:gd name="T2" fmla="*/ 84 w 316"/>
                <a:gd name="T3" fmla="*/ 3 h 264"/>
                <a:gd name="T4" fmla="*/ 65 w 316"/>
                <a:gd name="T5" fmla="*/ 16 h 264"/>
                <a:gd name="T6" fmla="*/ 38 w 316"/>
                <a:gd name="T7" fmla="*/ 30 h 264"/>
                <a:gd name="T8" fmla="*/ 25 w 316"/>
                <a:gd name="T9" fmla="*/ 30 h 264"/>
                <a:gd name="T10" fmla="*/ 22 w 316"/>
                <a:gd name="T11" fmla="*/ 22 h 264"/>
                <a:gd name="T12" fmla="*/ 26 w 316"/>
                <a:gd name="T13" fmla="*/ 12 h 264"/>
                <a:gd name="T14" fmla="*/ 34 w 316"/>
                <a:gd name="T15" fmla="*/ 6 h 264"/>
                <a:gd name="T16" fmla="*/ 10 w 316"/>
                <a:gd name="T17" fmla="*/ 0 h 264"/>
                <a:gd name="T18" fmla="*/ 0 w 316"/>
                <a:gd name="T19" fmla="*/ 18 h 264"/>
                <a:gd name="T20" fmla="*/ 2 w 316"/>
                <a:gd name="T21" fmla="*/ 40 h 264"/>
                <a:gd name="T22" fmla="*/ 15 w 316"/>
                <a:gd name="T23" fmla="*/ 56 h 264"/>
                <a:gd name="T24" fmla="*/ 30 w 316"/>
                <a:gd name="T25" fmla="*/ 62 h 264"/>
                <a:gd name="T26" fmla="*/ 53 w 316"/>
                <a:gd name="T27" fmla="*/ 53 h 264"/>
                <a:gd name="T28" fmla="*/ 73 w 316"/>
                <a:gd name="T29" fmla="*/ 40 h 264"/>
                <a:gd name="T30" fmla="*/ 91 w 316"/>
                <a:gd name="T31" fmla="*/ 29 h 264"/>
                <a:gd name="T32" fmla="*/ 113 w 316"/>
                <a:gd name="T33" fmla="*/ 23 h 264"/>
                <a:gd name="T34" fmla="*/ 131 w 316"/>
                <a:gd name="T35" fmla="*/ 23 h 264"/>
                <a:gd name="T36" fmla="*/ 147 w 316"/>
                <a:gd name="T37" fmla="*/ 33 h 264"/>
                <a:gd name="T38" fmla="*/ 156 w 316"/>
                <a:gd name="T39" fmla="*/ 48 h 264"/>
                <a:gd name="T40" fmla="*/ 156 w 316"/>
                <a:gd name="T41" fmla="*/ 73 h 264"/>
                <a:gd name="T42" fmla="*/ 143 w 316"/>
                <a:gd name="T43" fmla="*/ 91 h 264"/>
                <a:gd name="T44" fmla="*/ 124 w 316"/>
                <a:gd name="T45" fmla="*/ 99 h 264"/>
                <a:gd name="T46" fmla="*/ 106 w 316"/>
                <a:gd name="T47" fmla="*/ 98 h 264"/>
                <a:gd name="T48" fmla="*/ 88 w 316"/>
                <a:gd name="T49" fmla="*/ 87 h 264"/>
                <a:gd name="T50" fmla="*/ 86 w 316"/>
                <a:gd name="T51" fmla="*/ 64 h 264"/>
                <a:gd name="T52" fmla="*/ 89 w 316"/>
                <a:gd name="T53" fmla="*/ 53 h 264"/>
                <a:gd name="T54" fmla="*/ 84 w 316"/>
                <a:gd name="T55" fmla="*/ 49 h 264"/>
                <a:gd name="T56" fmla="*/ 74 w 316"/>
                <a:gd name="T57" fmla="*/ 52 h 264"/>
                <a:gd name="T58" fmla="*/ 63 w 316"/>
                <a:gd name="T59" fmla="*/ 63 h 264"/>
                <a:gd name="T60" fmla="*/ 52 w 316"/>
                <a:gd name="T61" fmla="*/ 88 h 264"/>
                <a:gd name="T62" fmla="*/ 36 w 316"/>
                <a:gd name="T63" fmla="*/ 90 h 264"/>
                <a:gd name="T64" fmla="*/ 8 w 316"/>
                <a:gd name="T65" fmla="*/ 109 h 264"/>
                <a:gd name="T66" fmla="*/ 2 w 316"/>
                <a:gd name="T67" fmla="*/ 124 h 264"/>
                <a:gd name="T68" fmla="*/ 3 w 316"/>
                <a:gd name="T69" fmla="*/ 128 h 264"/>
                <a:gd name="T70" fmla="*/ 9 w 316"/>
                <a:gd name="T71" fmla="*/ 127 h 264"/>
                <a:gd name="T72" fmla="*/ 21 w 316"/>
                <a:gd name="T73" fmla="*/ 123 h 264"/>
                <a:gd name="T74" fmla="*/ 40 w 316"/>
                <a:gd name="T75" fmla="*/ 119 h 264"/>
                <a:gd name="T76" fmla="*/ 66 w 316"/>
                <a:gd name="T77" fmla="*/ 121 h 264"/>
                <a:gd name="T78" fmla="*/ 92 w 316"/>
                <a:gd name="T79" fmla="*/ 128 h 264"/>
                <a:gd name="T80" fmla="*/ 109 w 316"/>
                <a:gd name="T81" fmla="*/ 131 h 264"/>
                <a:gd name="T82" fmla="*/ 152 w 316"/>
                <a:gd name="T83" fmla="*/ 124 h 264"/>
                <a:gd name="T84" fmla="*/ 181 w 316"/>
                <a:gd name="T85" fmla="*/ 13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61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160 w 316"/>
                <a:gd name="T1" fmla="*/ 132 h 264"/>
                <a:gd name="T2" fmla="*/ 84 w 316"/>
                <a:gd name="T3" fmla="*/ 129 h 264"/>
                <a:gd name="T4" fmla="*/ 65 w 316"/>
                <a:gd name="T5" fmla="*/ 115 h 264"/>
                <a:gd name="T6" fmla="*/ 38 w 316"/>
                <a:gd name="T7" fmla="*/ 102 h 264"/>
                <a:gd name="T8" fmla="*/ 25 w 316"/>
                <a:gd name="T9" fmla="*/ 102 h 264"/>
                <a:gd name="T10" fmla="*/ 22 w 316"/>
                <a:gd name="T11" fmla="*/ 110 h 264"/>
                <a:gd name="T12" fmla="*/ 26 w 316"/>
                <a:gd name="T13" fmla="*/ 120 h 264"/>
                <a:gd name="T14" fmla="*/ 34 w 316"/>
                <a:gd name="T15" fmla="*/ 126 h 264"/>
                <a:gd name="T16" fmla="*/ 9 w 316"/>
                <a:gd name="T17" fmla="*/ 132 h 264"/>
                <a:gd name="T18" fmla="*/ 0 w 316"/>
                <a:gd name="T19" fmla="*/ 114 h 264"/>
                <a:gd name="T20" fmla="*/ 2 w 316"/>
                <a:gd name="T21" fmla="*/ 92 h 264"/>
                <a:gd name="T22" fmla="*/ 15 w 316"/>
                <a:gd name="T23" fmla="*/ 75 h 264"/>
                <a:gd name="T24" fmla="*/ 30 w 316"/>
                <a:gd name="T25" fmla="*/ 70 h 264"/>
                <a:gd name="T26" fmla="*/ 53 w 316"/>
                <a:gd name="T27" fmla="*/ 78 h 264"/>
                <a:gd name="T28" fmla="*/ 73 w 316"/>
                <a:gd name="T29" fmla="*/ 92 h 264"/>
                <a:gd name="T30" fmla="*/ 91 w 316"/>
                <a:gd name="T31" fmla="*/ 103 h 264"/>
                <a:gd name="T32" fmla="*/ 113 w 316"/>
                <a:gd name="T33" fmla="*/ 109 h 264"/>
                <a:gd name="T34" fmla="*/ 131 w 316"/>
                <a:gd name="T35" fmla="*/ 108 h 264"/>
                <a:gd name="T36" fmla="*/ 147 w 316"/>
                <a:gd name="T37" fmla="*/ 99 h 264"/>
                <a:gd name="T38" fmla="*/ 156 w 316"/>
                <a:gd name="T39" fmla="*/ 84 h 264"/>
                <a:gd name="T40" fmla="*/ 156 w 316"/>
                <a:gd name="T41" fmla="*/ 58 h 264"/>
                <a:gd name="T42" fmla="*/ 143 w 316"/>
                <a:gd name="T43" fmla="*/ 41 h 264"/>
                <a:gd name="T44" fmla="*/ 124 w 316"/>
                <a:gd name="T45" fmla="*/ 33 h 264"/>
                <a:gd name="T46" fmla="*/ 106 w 316"/>
                <a:gd name="T47" fmla="*/ 33 h 264"/>
                <a:gd name="T48" fmla="*/ 88 w 316"/>
                <a:gd name="T49" fmla="*/ 44 h 264"/>
                <a:gd name="T50" fmla="*/ 86 w 316"/>
                <a:gd name="T51" fmla="*/ 67 h 264"/>
                <a:gd name="T52" fmla="*/ 89 w 316"/>
                <a:gd name="T53" fmla="*/ 79 h 264"/>
                <a:gd name="T54" fmla="*/ 84 w 316"/>
                <a:gd name="T55" fmla="*/ 82 h 264"/>
                <a:gd name="T56" fmla="*/ 74 w 316"/>
                <a:gd name="T57" fmla="*/ 80 h 264"/>
                <a:gd name="T58" fmla="*/ 63 w 316"/>
                <a:gd name="T59" fmla="*/ 68 h 264"/>
                <a:gd name="T60" fmla="*/ 52 w 316"/>
                <a:gd name="T61" fmla="*/ 43 h 264"/>
                <a:gd name="T62" fmla="*/ 36 w 316"/>
                <a:gd name="T63" fmla="*/ 40 h 264"/>
                <a:gd name="T64" fmla="*/ 16 w 316"/>
                <a:gd name="T65" fmla="*/ 30 h 264"/>
                <a:gd name="T66" fmla="*/ 6 w 316"/>
                <a:gd name="T67" fmla="*/ 17 h 264"/>
                <a:gd name="T68" fmla="*/ 2 w 316"/>
                <a:gd name="T69" fmla="*/ 4 h 264"/>
                <a:gd name="T70" fmla="*/ 4 w 316"/>
                <a:gd name="T71" fmla="*/ 3 h 264"/>
                <a:gd name="T72" fmla="*/ 13 w 316"/>
                <a:gd name="T73" fmla="*/ 6 h 264"/>
                <a:gd name="T74" fmla="*/ 27 w 316"/>
                <a:gd name="T75" fmla="*/ 11 h 264"/>
                <a:gd name="T76" fmla="*/ 45 w 316"/>
                <a:gd name="T77" fmla="*/ 12 h 264"/>
                <a:gd name="T78" fmla="*/ 77 w 316"/>
                <a:gd name="T79" fmla="*/ 8 h 264"/>
                <a:gd name="T80" fmla="*/ 98 w 316"/>
                <a:gd name="T81" fmla="*/ 1 h 264"/>
                <a:gd name="T82" fmla="*/ 121 w 316"/>
                <a:gd name="T83" fmla="*/ 0 h 264"/>
                <a:gd name="T84" fmla="*/ 166 w 316"/>
                <a:gd name="T85" fmla="*/ 1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62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21 w 316"/>
                <a:gd name="T1" fmla="*/ 0 h 264"/>
                <a:gd name="T2" fmla="*/ 96 w 316"/>
                <a:gd name="T3" fmla="*/ 3 h 264"/>
                <a:gd name="T4" fmla="*/ 115 w 316"/>
                <a:gd name="T5" fmla="*/ 16 h 264"/>
                <a:gd name="T6" fmla="*/ 143 w 316"/>
                <a:gd name="T7" fmla="*/ 30 h 264"/>
                <a:gd name="T8" fmla="*/ 156 w 316"/>
                <a:gd name="T9" fmla="*/ 30 h 264"/>
                <a:gd name="T10" fmla="*/ 159 w 316"/>
                <a:gd name="T11" fmla="*/ 22 h 264"/>
                <a:gd name="T12" fmla="*/ 155 w 316"/>
                <a:gd name="T13" fmla="*/ 12 h 264"/>
                <a:gd name="T14" fmla="*/ 148 w 316"/>
                <a:gd name="T15" fmla="*/ 6 h 264"/>
                <a:gd name="T16" fmla="*/ 172 w 316"/>
                <a:gd name="T17" fmla="*/ 0 h 264"/>
                <a:gd name="T18" fmla="*/ 181 w 316"/>
                <a:gd name="T19" fmla="*/ 18 h 264"/>
                <a:gd name="T20" fmla="*/ 179 w 316"/>
                <a:gd name="T21" fmla="*/ 40 h 264"/>
                <a:gd name="T22" fmla="*/ 167 w 316"/>
                <a:gd name="T23" fmla="*/ 56 h 264"/>
                <a:gd name="T24" fmla="*/ 152 w 316"/>
                <a:gd name="T25" fmla="*/ 62 h 264"/>
                <a:gd name="T26" fmla="*/ 128 w 316"/>
                <a:gd name="T27" fmla="*/ 53 h 264"/>
                <a:gd name="T28" fmla="*/ 108 w 316"/>
                <a:gd name="T29" fmla="*/ 40 h 264"/>
                <a:gd name="T30" fmla="*/ 89 w 316"/>
                <a:gd name="T31" fmla="*/ 29 h 264"/>
                <a:gd name="T32" fmla="*/ 69 w 316"/>
                <a:gd name="T33" fmla="*/ 23 h 264"/>
                <a:gd name="T34" fmla="*/ 49 w 316"/>
                <a:gd name="T35" fmla="*/ 23 h 264"/>
                <a:gd name="T36" fmla="*/ 34 w 316"/>
                <a:gd name="T37" fmla="*/ 33 h 264"/>
                <a:gd name="T38" fmla="*/ 25 w 316"/>
                <a:gd name="T39" fmla="*/ 48 h 264"/>
                <a:gd name="T40" fmla="*/ 24 w 316"/>
                <a:gd name="T41" fmla="*/ 73 h 264"/>
                <a:gd name="T42" fmla="*/ 38 w 316"/>
                <a:gd name="T43" fmla="*/ 91 h 264"/>
                <a:gd name="T44" fmla="*/ 56 w 316"/>
                <a:gd name="T45" fmla="*/ 99 h 264"/>
                <a:gd name="T46" fmla="*/ 75 w 316"/>
                <a:gd name="T47" fmla="*/ 98 h 264"/>
                <a:gd name="T48" fmla="*/ 93 w 316"/>
                <a:gd name="T49" fmla="*/ 87 h 264"/>
                <a:gd name="T50" fmla="*/ 94 w 316"/>
                <a:gd name="T51" fmla="*/ 64 h 264"/>
                <a:gd name="T52" fmla="*/ 93 w 316"/>
                <a:gd name="T53" fmla="*/ 53 h 264"/>
                <a:gd name="T54" fmla="*/ 96 w 316"/>
                <a:gd name="T55" fmla="*/ 49 h 264"/>
                <a:gd name="T56" fmla="*/ 107 w 316"/>
                <a:gd name="T57" fmla="*/ 52 h 264"/>
                <a:gd name="T58" fmla="*/ 118 w 316"/>
                <a:gd name="T59" fmla="*/ 63 h 264"/>
                <a:gd name="T60" fmla="*/ 129 w 316"/>
                <a:gd name="T61" fmla="*/ 88 h 264"/>
                <a:gd name="T62" fmla="*/ 146 w 316"/>
                <a:gd name="T63" fmla="*/ 90 h 264"/>
                <a:gd name="T64" fmla="*/ 173 w 316"/>
                <a:gd name="T65" fmla="*/ 109 h 264"/>
                <a:gd name="T66" fmla="*/ 180 w 316"/>
                <a:gd name="T67" fmla="*/ 124 h 264"/>
                <a:gd name="T68" fmla="*/ 179 w 316"/>
                <a:gd name="T69" fmla="*/ 128 h 264"/>
                <a:gd name="T70" fmla="*/ 172 w 316"/>
                <a:gd name="T71" fmla="*/ 127 h 264"/>
                <a:gd name="T72" fmla="*/ 160 w 316"/>
                <a:gd name="T73" fmla="*/ 123 h 264"/>
                <a:gd name="T74" fmla="*/ 141 w 316"/>
                <a:gd name="T75" fmla="*/ 119 h 264"/>
                <a:gd name="T76" fmla="*/ 114 w 316"/>
                <a:gd name="T77" fmla="*/ 121 h 264"/>
                <a:gd name="T78" fmla="*/ 89 w 316"/>
                <a:gd name="T79" fmla="*/ 128 h 264"/>
                <a:gd name="T80" fmla="*/ 73 w 316"/>
                <a:gd name="T81" fmla="*/ 131 h 264"/>
                <a:gd name="T82" fmla="*/ 29 w 316"/>
                <a:gd name="T83" fmla="*/ 124 h 264"/>
                <a:gd name="T84" fmla="*/ 0 w 316"/>
                <a:gd name="T85" fmla="*/ 13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63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21 w 316"/>
                <a:gd name="T1" fmla="*/ 132 h 264"/>
                <a:gd name="T2" fmla="*/ 96 w 316"/>
                <a:gd name="T3" fmla="*/ 129 h 264"/>
                <a:gd name="T4" fmla="*/ 115 w 316"/>
                <a:gd name="T5" fmla="*/ 115 h 264"/>
                <a:gd name="T6" fmla="*/ 143 w 316"/>
                <a:gd name="T7" fmla="*/ 102 h 264"/>
                <a:gd name="T8" fmla="*/ 156 w 316"/>
                <a:gd name="T9" fmla="*/ 102 h 264"/>
                <a:gd name="T10" fmla="*/ 159 w 316"/>
                <a:gd name="T11" fmla="*/ 110 h 264"/>
                <a:gd name="T12" fmla="*/ 155 w 316"/>
                <a:gd name="T13" fmla="*/ 120 h 264"/>
                <a:gd name="T14" fmla="*/ 148 w 316"/>
                <a:gd name="T15" fmla="*/ 126 h 264"/>
                <a:gd name="T16" fmla="*/ 173 w 316"/>
                <a:gd name="T17" fmla="*/ 132 h 264"/>
                <a:gd name="T18" fmla="*/ 181 w 316"/>
                <a:gd name="T19" fmla="*/ 114 h 264"/>
                <a:gd name="T20" fmla="*/ 179 w 316"/>
                <a:gd name="T21" fmla="*/ 92 h 264"/>
                <a:gd name="T22" fmla="*/ 167 w 316"/>
                <a:gd name="T23" fmla="*/ 75 h 264"/>
                <a:gd name="T24" fmla="*/ 152 w 316"/>
                <a:gd name="T25" fmla="*/ 70 h 264"/>
                <a:gd name="T26" fmla="*/ 128 w 316"/>
                <a:gd name="T27" fmla="*/ 78 h 264"/>
                <a:gd name="T28" fmla="*/ 108 w 316"/>
                <a:gd name="T29" fmla="*/ 92 h 264"/>
                <a:gd name="T30" fmla="*/ 89 w 316"/>
                <a:gd name="T31" fmla="*/ 103 h 264"/>
                <a:gd name="T32" fmla="*/ 69 w 316"/>
                <a:gd name="T33" fmla="*/ 109 h 264"/>
                <a:gd name="T34" fmla="*/ 49 w 316"/>
                <a:gd name="T35" fmla="*/ 108 h 264"/>
                <a:gd name="T36" fmla="*/ 34 w 316"/>
                <a:gd name="T37" fmla="*/ 99 h 264"/>
                <a:gd name="T38" fmla="*/ 25 w 316"/>
                <a:gd name="T39" fmla="*/ 84 h 264"/>
                <a:gd name="T40" fmla="*/ 24 w 316"/>
                <a:gd name="T41" fmla="*/ 58 h 264"/>
                <a:gd name="T42" fmla="*/ 38 w 316"/>
                <a:gd name="T43" fmla="*/ 41 h 264"/>
                <a:gd name="T44" fmla="*/ 56 w 316"/>
                <a:gd name="T45" fmla="*/ 33 h 264"/>
                <a:gd name="T46" fmla="*/ 75 w 316"/>
                <a:gd name="T47" fmla="*/ 33 h 264"/>
                <a:gd name="T48" fmla="*/ 93 w 316"/>
                <a:gd name="T49" fmla="*/ 44 h 264"/>
                <a:gd name="T50" fmla="*/ 94 w 316"/>
                <a:gd name="T51" fmla="*/ 67 h 264"/>
                <a:gd name="T52" fmla="*/ 93 w 316"/>
                <a:gd name="T53" fmla="*/ 79 h 264"/>
                <a:gd name="T54" fmla="*/ 96 w 316"/>
                <a:gd name="T55" fmla="*/ 82 h 264"/>
                <a:gd name="T56" fmla="*/ 107 w 316"/>
                <a:gd name="T57" fmla="*/ 80 h 264"/>
                <a:gd name="T58" fmla="*/ 118 w 316"/>
                <a:gd name="T59" fmla="*/ 68 h 264"/>
                <a:gd name="T60" fmla="*/ 129 w 316"/>
                <a:gd name="T61" fmla="*/ 43 h 264"/>
                <a:gd name="T62" fmla="*/ 146 w 316"/>
                <a:gd name="T63" fmla="*/ 40 h 264"/>
                <a:gd name="T64" fmla="*/ 165 w 316"/>
                <a:gd name="T65" fmla="*/ 30 h 264"/>
                <a:gd name="T66" fmla="*/ 176 w 316"/>
                <a:gd name="T67" fmla="*/ 17 h 264"/>
                <a:gd name="T68" fmla="*/ 180 w 316"/>
                <a:gd name="T69" fmla="*/ 4 h 264"/>
                <a:gd name="T70" fmla="*/ 178 w 316"/>
                <a:gd name="T71" fmla="*/ 3 h 264"/>
                <a:gd name="T72" fmla="*/ 169 w 316"/>
                <a:gd name="T73" fmla="*/ 6 h 264"/>
                <a:gd name="T74" fmla="*/ 154 w 316"/>
                <a:gd name="T75" fmla="*/ 11 h 264"/>
                <a:gd name="T76" fmla="*/ 135 w 316"/>
                <a:gd name="T77" fmla="*/ 12 h 264"/>
                <a:gd name="T78" fmla="*/ 104 w 316"/>
                <a:gd name="T79" fmla="*/ 8 h 264"/>
                <a:gd name="T80" fmla="*/ 84 w 316"/>
                <a:gd name="T81" fmla="*/ 1 h 264"/>
                <a:gd name="T82" fmla="*/ 60 w 316"/>
                <a:gd name="T83" fmla="*/ 0 h 264"/>
                <a:gd name="T84" fmla="*/ 14 w 316"/>
                <a:gd name="T85" fmla="*/ 1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64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339 w 588"/>
                <a:gd name="T1" fmla="*/ 0 h 264"/>
                <a:gd name="T2" fmla="*/ 326 w 588"/>
                <a:gd name="T3" fmla="*/ 10 h 264"/>
                <a:gd name="T4" fmla="*/ 303 w 588"/>
                <a:gd name="T5" fmla="*/ 4 h 264"/>
                <a:gd name="T6" fmla="*/ 252 w 588"/>
                <a:gd name="T7" fmla="*/ 1 h 264"/>
                <a:gd name="T8" fmla="*/ 217 w 588"/>
                <a:gd name="T9" fmla="*/ 10 h 264"/>
                <a:gd name="T10" fmla="*/ 177 w 588"/>
                <a:gd name="T11" fmla="*/ 7 h 264"/>
                <a:gd name="T12" fmla="*/ 158 w 588"/>
                <a:gd name="T13" fmla="*/ 5 h 264"/>
                <a:gd name="T14" fmla="*/ 163 w 588"/>
                <a:gd name="T15" fmla="*/ 21 h 264"/>
                <a:gd name="T16" fmla="*/ 177 w 588"/>
                <a:gd name="T17" fmla="*/ 36 h 264"/>
                <a:gd name="T18" fmla="*/ 197 w 588"/>
                <a:gd name="T19" fmla="*/ 43 h 264"/>
                <a:gd name="T20" fmla="*/ 211 w 588"/>
                <a:gd name="T21" fmla="*/ 45 h 264"/>
                <a:gd name="T22" fmla="*/ 217 w 588"/>
                <a:gd name="T23" fmla="*/ 65 h 264"/>
                <a:gd name="T24" fmla="*/ 236 w 588"/>
                <a:gd name="T25" fmla="*/ 81 h 264"/>
                <a:gd name="T26" fmla="*/ 247 w 588"/>
                <a:gd name="T27" fmla="*/ 83 h 264"/>
                <a:gd name="T28" fmla="*/ 248 w 588"/>
                <a:gd name="T29" fmla="*/ 75 h 264"/>
                <a:gd name="T30" fmla="*/ 242 w 588"/>
                <a:gd name="T31" fmla="*/ 57 h 264"/>
                <a:gd name="T32" fmla="*/ 245 w 588"/>
                <a:gd name="T33" fmla="*/ 43 h 264"/>
                <a:gd name="T34" fmla="*/ 258 w 588"/>
                <a:gd name="T35" fmla="*/ 35 h 264"/>
                <a:gd name="T36" fmla="*/ 285 w 588"/>
                <a:gd name="T37" fmla="*/ 33 h 264"/>
                <a:gd name="T38" fmla="*/ 304 w 588"/>
                <a:gd name="T39" fmla="*/ 41 h 264"/>
                <a:gd name="T40" fmla="*/ 317 w 588"/>
                <a:gd name="T41" fmla="*/ 65 h 264"/>
                <a:gd name="T42" fmla="*/ 312 w 588"/>
                <a:gd name="T43" fmla="*/ 89 h 264"/>
                <a:gd name="T44" fmla="*/ 296 w 588"/>
                <a:gd name="T45" fmla="*/ 106 h 264"/>
                <a:gd name="T46" fmla="*/ 276 w 588"/>
                <a:gd name="T47" fmla="*/ 111 h 264"/>
                <a:gd name="T48" fmla="*/ 250 w 588"/>
                <a:gd name="T49" fmla="*/ 104 h 264"/>
                <a:gd name="T50" fmla="*/ 176 w 588"/>
                <a:gd name="T51" fmla="*/ 58 h 264"/>
                <a:gd name="T52" fmla="*/ 96 w 588"/>
                <a:gd name="T53" fmla="*/ 13 h 264"/>
                <a:gd name="T54" fmla="*/ 56 w 588"/>
                <a:gd name="T55" fmla="*/ 3 h 264"/>
                <a:gd name="T56" fmla="*/ 28 w 588"/>
                <a:gd name="T57" fmla="*/ 12 h 264"/>
                <a:gd name="T58" fmla="*/ 8 w 588"/>
                <a:gd name="T59" fmla="*/ 32 h 264"/>
                <a:gd name="T60" fmla="*/ 0 w 588"/>
                <a:gd name="T61" fmla="*/ 94 h 264"/>
                <a:gd name="T62" fmla="*/ 221 w 588"/>
                <a:gd name="T63" fmla="*/ 127 h 264"/>
                <a:gd name="T64" fmla="*/ 212 w 588"/>
                <a:gd name="T65" fmla="*/ 122 h 264"/>
                <a:gd name="T66" fmla="*/ 185 w 588"/>
                <a:gd name="T67" fmla="*/ 121 h 264"/>
                <a:gd name="T68" fmla="*/ 177 w 588"/>
                <a:gd name="T69" fmla="*/ 108 h 264"/>
                <a:gd name="T70" fmla="*/ 165 w 588"/>
                <a:gd name="T71" fmla="*/ 99 h 264"/>
                <a:gd name="T72" fmla="*/ 152 w 588"/>
                <a:gd name="T73" fmla="*/ 94 h 264"/>
                <a:gd name="T74" fmla="*/ 153 w 588"/>
                <a:gd name="T75" fmla="*/ 109 h 264"/>
                <a:gd name="T76" fmla="*/ 151 w 588"/>
                <a:gd name="T77" fmla="*/ 121 h 264"/>
                <a:gd name="T78" fmla="*/ 136 w 588"/>
                <a:gd name="T79" fmla="*/ 123 h 264"/>
                <a:gd name="T80" fmla="*/ 129 w 588"/>
                <a:gd name="T81" fmla="*/ 112 h 264"/>
                <a:gd name="T82" fmla="*/ 130 w 588"/>
                <a:gd name="T83" fmla="*/ 92 h 264"/>
                <a:gd name="T84" fmla="*/ 114 w 588"/>
                <a:gd name="T85" fmla="*/ 68 h 264"/>
                <a:gd name="T86" fmla="*/ 103 w 588"/>
                <a:gd name="T87" fmla="*/ 63 h 264"/>
                <a:gd name="T88" fmla="*/ 96 w 588"/>
                <a:gd name="T89" fmla="*/ 69 h 264"/>
                <a:gd name="T90" fmla="*/ 100 w 588"/>
                <a:gd name="T91" fmla="*/ 90 h 264"/>
                <a:gd name="T92" fmla="*/ 85 w 588"/>
                <a:gd name="T93" fmla="*/ 107 h 264"/>
                <a:gd name="T94" fmla="*/ 63 w 588"/>
                <a:gd name="T95" fmla="*/ 111 h 264"/>
                <a:gd name="T96" fmla="*/ 40 w 588"/>
                <a:gd name="T97" fmla="*/ 103 h 264"/>
                <a:gd name="T98" fmla="*/ 28 w 588"/>
                <a:gd name="T99" fmla="*/ 80 h 264"/>
                <a:gd name="T100" fmla="*/ 32 w 588"/>
                <a:gd name="T101" fmla="*/ 54 h 264"/>
                <a:gd name="T102" fmla="*/ 48 w 588"/>
                <a:gd name="T103" fmla="*/ 36 h 264"/>
                <a:gd name="T104" fmla="*/ 71 w 588"/>
                <a:gd name="T105" fmla="*/ 33 h 264"/>
                <a:gd name="T106" fmla="*/ 127 w 588"/>
                <a:gd name="T107" fmla="*/ 60 h 264"/>
                <a:gd name="T108" fmla="*/ 246 w 588"/>
                <a:gd name="T109" fmla="*/ 132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65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339 w 588"/>
                <a:gd name="T1" fmla="*/ 131 h 262"/>
                <a:gd name="T2" fmla="*/ 326 w 588"/>
                <a:gd name="T3" fmla="*/ 122 h 262"/>
                <a:gd name="T4" fmla="*/ 303 w 588"/>
                <a:gd name="T5" fmla="*/ 126 h 262"/>
                <a:gd name="T6" fmla="*/ 252 w 588"/>
                <a:gd name="T7" fmla="*/ 131 h 262"/>
                <a:gd name="T8" fmla="*/ 203 w 588"/>
                <a:gd name="T9" fmla="*/ 121 h 262"/>
                <a:gd name="T10" fmla="*/ 161 w 588"/>
                <a:gd name="T11" fmla="*/ 129 h 262"/>
                <a:gd name="T12" fmla="*/ 157 w 588"/>
                <a:gd name="T13" fmla="*/ 124 h 262"/>
                <a:gd name="T14" fmla="*/ 171 w 588"/>
                <a:gd name="T15" fmla="*/ 101 h 262"/>
                <a:gd name="T16" fmla="*/ 186 w 588"/>
                <a:gd name="T17" fmla="*/ 91 h 262"/>
                <a:gd name="T18" fmla="*/ 209 w 588"/>
                <a:gd name="T19" fmla="*/ 87 h 262"/>
                <a:gd name="T20" fmla="*/ 212 w 588"/>
                <a:gd name="T21" fmla="*/ 81 h 262"/>
                <a:gd name="T22" fmla="*/ 225 w 588"/>
                <a:gd name="T23" fmla="*/ 56 h 262"/>
                <a:gd name="T24" fmla="*/ 242 w 588"/>
                <a:gd name="T25" fmla="*/ 48 h 262"/>
                <a:gd name="T26" fmla="*/ 248 w 588"/>
                <a:gd name="T27" fmla="*/ 52 h 262"/>
                <a:gd name="T28" fmla="*/ 245 w 588"/>
                <a:gd name="T29" fmla="*/ 65 h 262"/>
                <a:gd name="T30" fmla="*/ 242 w 588"/>
                <a:gd name="T31" fmla="*/ 82 h 262"/>
                <a:gd name="T32" fmla="*/ 250 w 588"/>
                <a:gd name="T33" fmla="*/ 92 h 262"/>
                <a:gd name="T34" fmla="*/ 270 w 588"/>
                <a:gd name="T35" fmla="*/ 98 h 262"/>
                <a:gd name="T36" fmla="*/ 295 w 588"/>
                <a:gd name="T37" fmla="*/ 96 h 262"/>
                <a:gd name="T38" fmla="*/ 312 w 588"/>
                <a:gd name="T39" fmla="*/ 79 h 262"/>
                <a:gd name="T40" fmla="*/ 317 w 588"/>
                <a:gd name="T41" fmla="*/ 55 h 262"/>
                <a:gd name="T42" fmla="*/ 304 w 588"/>
                <a:gd name="T43" fmla="*/ 31 h 262"/>
                <a:gd name="T44" fmla="*/ 276 w 588"/>
                <a:gd name="T45" fmla="*/ 21 h 262"/>
                <a:gd name="T46" fmla="*/ 250 w 588"/>
                <a:gd name="T47" fmla="*/ 27 h 262"/>
                <a:gd name="T48" fmla="*/ 176 w 588"/>
                <a:gd name="T49" fmla="*/ 73 h 262"/>
                <a:gd name="T50" fmla="*/ 96 w 588"/>
                <a:gd name="T51" fmla="*/ 118 h 262"/>
                <a:gd name="T52" fmla="*/ 56 w 588"/>
                <a:gd name="T53" fmla="*/ 129 h 262"/>
                <a:gd name="T54" fmla="*/ 28 w 588"/>
                <a:gd name="T55" fmla="*/ 119 h 262"/>
                <a:gd name="T56" fmla="*/ 8 w 588"/>
                <a:gd name="T57" fmla="*/ 99 h 262"/>
                <a:gd name="T58" fmla="*/ 0 w 588"/>
                <a:gd name="T59" fmla="*/ 36 h 262"/>
                <a:gd name="T60" fmla="*/ 221 w 588"/>
                <a:gd name="T61" fmla="*/ 4 h 262"/>
                <a:gd name="T62" fmla="*/ 212 w 588"/>
                <a:gd name="T63" fmla="*/ 9 h 262"/>
                <a:gd name="T64" fmla="*/ 185 w 588"/>
                <a:gd name="T65" fmla="*/ 11 h 262"/>
                <a:gd name="T66" fmla="*/ 177 w 588"/>
                <a:gd name="T67" fmla="*/ 23 h 262"/>
                <a:gd name="T68" fmla="*/ 165 w 588"/>
                <a:gd name="T69" fmla="*/ 33 h 262"/>
                <a:gd name="T70" fmla="*/ 152 w 588"/>
                <a:gd name="T71" fmla="*/ 36 h 262"/>
                <a:gd name="T72" fmla="*/ 153 w 588"/>
                <a:gd name="T73" fmla="*/ 22 h 262"/>
                <a:gd name="T74" fmla="*/ 151 w 588"/>
                <a:gd name="T75" fmla="*/ 10 h 262"/>
                <a:gd name="T76" fmla="*/ 136 w 588"/>
                <a:gd name="T77" fmla="*/ 9 h 262"/>
                <a:gd name="T78" fmla="*/ 129 w 588"/>
                <a:gd name="T79" fmla="*/ 19 h 262"/>
                <a:gd name="T80" fmla="*/ 130 w 588"/>
                <a:gd name="T81" fmla="*/ 40 h 262"/>
                <a:gd name="T82" fmla="*/ 114 w 588"/>
                <a:gd name="T83" fmla="*/ 63 h 262"/>
                <a:gd name="T84" fmla="*/ 103 w 588"/>
                <a:gd name="T85" fmla="*/ 68 h 262"/>
                <a:gd name="T86" fmla="*/ 96 w 588"/>
                <a:gd name="T87" fmla="*/ 66 h 262"/>
                <a:gd name="T88" fmla="*/ 100 w 588"/>
                <a:gd name="T89" fmla="*/ 53 h 262"/>
                <a:gd name="T90" fmla="*/ 92 w 588"/>
                <a:gd name="T91" fmla="*/ 28 h 262"/>
                <a:gd name="T92" fmla="*/ 76 w 588"/>
                <a:gd name="T93" fmla="*/ 21 h 262"/>
                <a:gd name="T94" fmla="*/ 50 w 588"/>
                <a:gd name="T95" fmla="*/ 23 h 262"/>
                <a:gd name="T96" fmla="*/ 32 w 588"/>
                <a:gd name="T97" fmla="*/ 39 h 262"/>
                <a:gd name="T98" fmla="*/ 28 w 588"/>
                <a:gd name="T99" fmla="*/ 65 h 262"/>
                <a:gd name="T100" fmla="*/ 38 w 588"/>
                <a:gd name="T101" fmla="*/ 87 h 262"/>
                <a:gd name="T102" fmla="*/ 61 w 588"/>
                <a:gd name="T103" fmla="*/ 99 h 262"/>
                <a:gd name="T104" fmla="*/ 82 w 588"/>
                <a:gd name="T105" fmla="*/ 96 h 262"/>
                <a:gd name="T106" fmla="*/ 204 w 588"/>
                <a:gd name="T107" fmla="*/ 26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66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13 w 589"/>
                <a:gd name="T3" fmla="*/ 10 h 264"/>
                <a:gd name="T4" fmla="*/ 36 w 589"/>
                <a:gd name="T5" fmla="*/ 4 h 264"/>
                <a:gd name="T6" fmla="*/ 87 w 589"/>
                <a:gd name="T7" fmla="*/ 1 h 264"/>
                <a:gd name="T8" fmla="*/ 121 w 589"/>
                <a:gd name="T9" fmla="*/ 10 h 264"/>
                <a:gd name="T10" fmla="*/ 162 w 589"/>
                <a:gd name="T11" fmla="*/ 7 h 264"/>
                <a:gd name="T12" fmla="*/ 181 w 589"/>
                <a:gd name="T13" fmla="*/ 5 h 264"/>
                <a:gd name="T14" fmla="*/ 176 w 589"/>
                <a:gd name="T15" fmla="*/ 21 h 264"/>
                <a:gd name="T16" fmla="*/ 161 w 589"/>
                <a:gd name="T17" fmla="*/ 36 h 264"/>
                <a:gd name="T18" fmla="*/ 142 w 589"/>
                <a:gd name="T19" fmla="*/ 43 h 264"/>
                <a:gd name="T20" fmla="*/ 128 w 589"/>
                <a:gd name="T21" fmla="*/ 45 h 264"/>
                <a:gd name="T22" fmla="*/ 121 w 589"/>
                <a:gd name="T23" fmla="*/ 65 h 264"/>
                <a:gd name="T24" fmla="*/ 102 w 589"/>
                <a:gd name="T25" fmla="*/ 81 h 264"/>
                <a:gd name="T26" fmla="*/ 93 w 589"/>
                <a:gd name="T27" fmla="*/ 83 h 264"/>
                <a:gd name="T28" fmla="*/ 90 w 589"/>
                <a:gd name="T29" fmla="*/ 75 h 264"/>
                <a:gd name="T30" fmla="*/ 97 w 589"/>
                <a:gd name="T31" fmla="*/ 57 h 264"/>
                <a:gd name="T32" fmla="*/ 94 w 589"/>
                <a:gd name="T33" fmla="*/ 43 h 264"/>
                <a:gd name="T34" fmla="*/ 81 w 589"/>
                <a:gd name="T35" fmla="*/ 35 h 264"/>
                <a:gd name="T36" fmla="*/ 54 w 589"/>
                <a:gd name="T37" fmla="*/ 33 h 264"/>
                <a:gd name="T38" fmla="*/ 35 w 589"/>
                <a:gd name="T39" fmla="*/ 41 h 264"/>
                <a:gd name="T40" fmla="*/ 22 w 589"/>
                <a:gd name="T41" fmla="*/ 65 h 264"/>
                <a:gd name="T42" fmla="*/ 27 w 589"/>
                <a:gd name="T43" fmla="*/ 89 h 264"/>
                <a:gd name="T44" fmla="*/ 43 w 589"/>
                <a:gd name="T45" fmla="*/ 106 h 264"/>
                <a:gd name="T46" fmla="*/ 63 w 589"/>
                <a:gd name="T47" fmla="*/ 111 h 264"/>
                <a:gd name="T48" fmla="*/ 89 w 589"/>
                <a:gd name="T49" fmla="*/ 104 h 264"/>
                <a:gd name="T50" fmla="*/ 162 w 589"/>
                <a:gd name="T51" fmla="*/ 58 h 264"/>
                <a:gd name="T52" fmla="*/ 242 w 589"/>
                <a:gd name="T53" fmla="*/ 13 h 264"/>
                <a:gd name="T54" fmla="*/ 282 w 589"/>
                <a:gd name="T55" fmla="*/ 3 h 264"/>
                <a:gd name="T56" fmla="*/ 311 w 589"/>
                <a:gd name="T57" fmla="*/ 12 h 264"/>
                <a:gd name="T58" fmla="*/ 330 w 589"/>
                <a:gd name="T59" fmla="*/ 32 h 264"/>
                <a:gd name="T60" fmla="*/ 339 w 589"/>
                <a:gd name="T61" fmla="*/ 94 h 264"/>
                <a:gd name="T62" fmla="*/ 117 w 589"/>
                <a:gd name="T63" fmla="*/ 127 h 264"/>
                <a:gd name="T64" fmla="*/ 127 w 589"/>
                <a:gd name="T65" fmla="*/ 122 h 264"/>
                <a:gd name="T66" fmla="*/ 154 w 589"/>
                <a:gd name="T67" fmla="*/ 121 h 264"/>
                <a:gd name="T68" fmla="*/ 162 w 589"/>
                <a:gd name="T69" fmla="*/ 108 h 264"/>
                <a:gd name="T70" fmla="*/ 173 w 589"/>
                <a:gd name="T71" fmla="*/ 99 h 264"/>
                <a:gd name="T72" fmla="*/ 186 w 589"/>
                <a:gd name="T73" fmla="*/ 94 h 264"/>
                <a:gd name="T74" fmla="*/ 186 w 589"/>
                <a:gd name="T75" fmla="*/ 109 h 264"/>
                <a:gd name="T76" fmla="*/ 188 w 589"/>
                <a:gd name="T77" fmla="*/ 121 h 264"/>
                <a:gd name="T78" fmla="*/ 202 w 589"/>
                <a:gd name="T79" fmla="*/ 123 h 264"/>
                <a:gd name="T80" fmla="*/ 210 w 589"/>
                <a:gd name="T81" fmla="*/ 112 h 264"/>
                <a:gd name="T82" fmla="*/ 209 w 589"/>
                <a:gd name="T83" fmla="*/ 92 h 264"/>
                <a:gd name="T84" fmla="*/ 224 w 589"/>
                <a:gd name="T85" fmla="*/ 68 h 264"/>
                <a:gd name="T86" fmla="*/ 237 w 589"/>
                <a:gd name="T87" fmla="*/ 63 h 264"/>
                <a:gd name="T88" fmla="*/ 243 w 589"/>
                <a:gd name="T89" fmla="*/ 69 h 264"/>
                <a:gd name="T90" fmla="*/ 238 w 589"/>
                <a:gd name="T91" fmla="*/ 90 h 264"/>
                <a:gd name="T92" fmla="*/ 253 w 589"/>
                <a:gd name="T93" fmla="*/ 107 h 264"/>
                <a:gd name="T94" fmla="*/ 275 w 589"/>
                <a:gd name="T95" fmla="*/ 111 h 264"/>
                <a:gd name="T96" fmla="*/ 298 w 589"/>
                <a:gd name="T97" fmla="*/ 103 h 264"/>
                <a:gd name="T98" fmla="*/ 310 w 589"/>
                <a:gd name="T99" fmla="*/ 80 h 264"/>
                <a:gd name="T100" fmla="*/ 307 w 589"/>
                <a:gd name="T101" fmla="*/ 54 h 264"/>
                <a:gd name="T102" fmla="*/ 290 w 589"/>
                <a:gd name="T103" fmla="*/ 36 h 264"/>
                <a:gd name="T104" fmla="*/ 268 w 589"/>
                <a:gd name="T105" fmla="*/ 33 h 264"/>
                <a:gd name="T106" fmla="*/ 212 w 589"/>
                <a:gd name="T107" fmla="*/ 60 h 264"/>
                <a:gd name="T108" fmla="*/ 93 w 589"/>
                <a:gd name="T109" fmla="*/ 132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67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131 h 262"/>
                <a:gd name="T2" fmla="*/ 13 w 589"/>
                <a:gd name="T3" fmla="*/ 122 h 262"/>
                <a:gd name="T4" fmla="*/ 36 w 589"/>
                <a:gd name="T5" fmla="*/ 126 h 262"/>
                <a:gd name="T6" fmla="*/ 87 w 589"/>
                <a:gd name="T7" fmla="*/ 131 h 262"/>
                <a:gd name="T8" fmla="*/ 136 w 589"/>
                <a:gd name="T9" fmla="*/ 121 h 262"/>
                <a:gd name="T10" fmla="*/ 177 w 589"/>
                <a:gd name="T11" fmla="*/ 129 h 262"/>
                <a:gd name="T12" fmla="*/ 182 w 589"/>
                <a:gd name="T13" fmla="*/ 124 h 262"/>
                <a:gd name="T14" fmla="*/ 168 w 589"/>
                <a:gd name="T15" fmla="*/ 101 h 262"/>
                <a:gd name="T16" fmla="*/ 153 w 589"/>
                <a:gd name="T17" fmla="*/ 91 h 262"/>
                <a:gd name="T18" fmla="*/ 130 w 589"/>
                <a:gd name="T19" fmla="*/ 87 h 262"/>
                <a:gd name="T20" fmla="*/ 127 w 589"/>
                <a:gd name="T21" fmla="*/ 81 h 262"/>
                <a:gd name="T22" fmla="*/ 113 w 589"/>
                <a:gd name="T23" fmla="*/ 56 h 262"/>
                <a:gd name="T24" fmla="*/ 97 w 589"/>
                <a:gd name="T25" fmla="*/ 48 h 262"/>
                <a:gd name="T26" fmla="*/ 90 w 589"/>
                <a:gd name="T27" fmla="*/ 52 h 262"/>
                <a:gd name="T28" fmla="*/ 94 w 589"/>
                <a:gd name="T29" fmla="*/ 65 h 262"/>
                <a:gd name="T30" fmla="*/ 97 w 589"/>
                <a:gd name="T31" fmla="*/ 82 h 262"/>
                <a:gd name="T32" fmla="*/ 90 w 589"/>
                <a:gd name="T33" fmla="*/ 92 h 262"/>
                <a:gd name="T34" fmla="*/ 68 w 589"/>
                <a:gd name="T35" fmla="*/ 98 h 262"/>
                <a:gd name="T36" fmla="*/ 45 w 589"/>
                <a:gd name="T37" fmla="*/ 96 h 262"/>
                <a:gd name="T38" fmla="*/ 27 w 589"/>
                <a:gd name="T39" fmla="*/ 79 h 262"/>
                <a:gd name="T40" fmla="*/ 22 w 589"/>
                <a:gd name="T41" fmla="*/ 55 h 262"/>
                <a:gd name="T42" fmla="*/ 35 w 589"/>
                <a:gd name="T43" fmla="*/ 31 h 262"/>
                <a:gd name="T44" fmla="*/ 63 w 589"/>
                <a:gd name="T45" fmla="*/ 21 h 262"/>
                <a:gd name="T46" fmla="*/ 89 w 589"/>
                <a:gd name="T47" fmla="*/ 27 h 262"/>
                <a:gd name="T48" fmla="*/ 162 w 589"/>
                <a:gd name="T49" fmla="*/ 73 h 262"/>
                <a:gd name="T50" fmla="*/ 242 w 589"/>
                <a:gd name="T51" fmla="*/ 118 h 262"/>
                <a:gd name="T52" fmla="*/ 282 w 589"/>
                <a:gd name="T53" fmla="*/ 129 h 262"/>
                <a:gd name="T54" fmla="*/ 311 w 589"/>
                <a:gd name="T55" fmla="*/ 119 h 262"/>
                <a:gd name="T56" fmla="*/ 330 w 589"/>
                <a:gd name="T57" fmla="*/ 99 h 262"/>
                <a:gd name="T58" fmla="*/ 339 w 589"/>
                <a:gd name="T59" fmla="*/ 36 h 262"/>
                <a:gd name="T60" fmla="*/ 117 w 589"/>
                <a:gd name="T61" fmla="*/ 4 h 262"/>
                <a:gd name="T62" fmla="*/ 127 w 589"/>
                <a:gd name="T63" fmla="*/ 9 h 262"/>
                <a:gd name="T64" fmla="*/ 154 w 589"/>
                <a:gd name="T65" fmla="*/ 11 h 262"/>
                <a:gd name="T66" fmla="*/ 162 w 589"/>
                <a:gd name="T67" fmla="*/ 23 h 262"/>
                <a:gd name="T68" fmla="*/ 173 w 589"/>
                <a:gd name="T69" fmla="*/ 33 h 262"/>
                <a:gd name="T70" fmla="*/ 186 w 589"/>
                <a:gd name="T71" fmla="*/ 36 h 262"/>
                <a:gd name="T72" fmla="*/ 186 w 589"/>
                <a:gd name="T73" fmla="*/ 22 h 262"/>
                <a:gd name="T74" fmla="*/ 188 w 589"/>
                <a:gd name="T75" fmla="*/ 10 h 262"/>
                <a:gd name="T76" fmla="*/ 202 w 589"/>
                <a:gd name="T77" fmla="*/ 9 h 262"/>
                <a:gd name="T78" fmla="*/ 210 w 589"/>
                <a:gd name="T79" fmla="*/ 19 h 262"/>
                <a:gd name="T80" fmla="*/ 209 w 589"/>
                <a:gd name="T81" fmla="*/ 40 h 262"/>
                <a:gd name="T82" fmla="*/ 224 w 589"/>
                <a:gd name="T83" fmla="*/ 63 h 262"/>
                <a:gd name="T84" fmla="*/ 237 w 589"/>
                <a:gd name="T85" fmla="*/ 68 h 262"/>
                <a:gd name="T86" fmla="*/ 242 w 589"/>
                <a:gd name="T87" fmla="*/ 66 h 262"/>
                <a:gd name="T88" fmla="*/ 239 w 589"/>
                <a:gd name="T89" fmla="*/ 53 h 262"/>
                <a:gd name="T90" fmla="*/ 246 w 589"/>
                <a:gd name="T91" fmla="*/ 28 h 262"/>
                <a:gd name="T92" fmla="*/ 262 w 589"/>
                <a:gd name="T93" fmla="*/ 21 h 262"/>
                <a:gd name="T94" fmla="*/ 288 w 589"/>
                <a:gd name="T95" fmla="*/ 23 h 262"/>
                <a:gd name="T96" fmla="*/ 306 w 589"/>
                <a:gd name="T97" fmla="*/ 39 h 262"/>
                <a:gd name="T98" fmla="*/ 310 w 589"/>
                <a:gd name="T99" fmla="*/ 65 h 262"/>
                <a:gd name="T100" fmla="*/ 300 w 589"/>
                <a:gd name="T101" fmla="*/ 87 h 262"/>
                <a:gd name="T102" fmla="*/ 278 w 589"/>
                <a:gd name="T103" fmla="*/ 99 h 262"/>
                <a:gd name="T104" fmla="*/ 257 w 589"/>
                <a:gd name="T105" fmla="*/ 96 h 262"/>
                <a:gd name="T106" fmla="*/ 135 w 589"/>
                <a:gd name="T107" fmla="*/ 26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68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130 h 262"/>
                <a:gd name="T2" fmla="*/ 13 w 588"/>
                <a:gd name="T3" fmla="*/ 121 h 262"/>
                <a:gd name="T4" fmla="*/ 37 w 588"/>
                <a:gd name="T5" fmla="*/ 126 h 262"/>
                <a:gd name="T6" fmla="*/ 88 w 588"/>
                <a:gd name="T7" fmla="*/ 130 h 262"/>
                <a:gd name="T8" fmla="*/ 136 w 588"/>
                <a:gd name="T9" fmla="*/ 120 h 262"/>
                <a:gd name="T10" fmla="*/ 179 w 588"/>
                <a:gd name="T11" fmla="*/ 128 h 262"/>
                <a:gd name="T12" fmla="*/ 183 w 588"/>
                <a:gd name="T13" fmla="*/ 123 h 262"/>
                <a:gd name="T14" fmla="*/ 169 w 588"/>
                <a:gd name="T15" fmla="*/ 100 h 262"/>
                <a:gd name="T16" fmla="*/ 154 w 588"/>
                <a:gd name="T17" fmla="*/ 91 h 262"/>
                <a:gd name="T18" fmla="*/ 131 w 588"/>
                <a:gd name="T19" fmla="*/ 88 h 262"/>
                <a:gd name="T20" fmla="*/ 123 w 588"/>
                <a:gd name="T21" fmla="*/ 66 h 262"/>
                <a:gd name="T22" fmla="*/ 104 w 588"/>
                <a:gd name="T23" fmla="*/ 50 h 262"/>
                <a:gd name="T24" fmla="*/ 93 w 588"/>
                <a:gd name="T25" fmla="*/ 48 h 262"/>
                <a:gd name="T26" fmla="*/ 91 w 588"/>
                <a:gd name="T27" fmla="*/ 55 h 262"/>
                <a:gd name="T28" fmla="*/ 98 w 588"/>
                <a:gd name="T29" fmla="*/ 72 h 262"/>
                <a:gd name="T30" fmla="*/ 95 w 588"/>
                <a:gd name="T31" fmla="*/ 87 h 262"/>
                <a:gd name="T32" fmla="*/ 82 w 588"/>
                <a:gd name="T33" fmla="*/ 96 h 262"/>
                <a:gd name="T34" fmla="*/ 54 w 588"/>
                <a:gd name="T35" fmla="*/ 98 h 262"/>
                <a:gd name="T36" fmla="*/ 36 w 588"/>
                <a:gd name="T37" fmla="*/ 90 h 262"/>
                <a:gd name="T38" fmla="*/ 23 w 588"/>
                <a:gd name="T39" fmla="*/ 66 h 262"/>
                <a:gd name="T40" fmla="*/ 27 w 588"/>
                <a:gd name="T41" fmla="*/ 42 h 262"/>
                <a:gd name="T42" fmla="*/ 46 w 588"/>
                <a:gd name="T43" fmla="*/ 22 h 262"/>
                <a:gd name="T44" fmla="*/ 83 w 588"/>
                <a:gd name="T45" fmla="*/ 23 h 262"/>
                <a:gd name="T46" fmla="*/ 117 w 588"/>
                <a:gd name="T47" fmla="*/ 43 h 262"/>
                <a:gd name="T48" fmla="*/ 210 w 588"/>
                <a:gd name="T49" fmla="*/ 102 h 262"/>
                <a:gd name="T50" fmla="*/ 264 w 588"/>
                <a:gd name="T51" fmla="*/ 125 h 262"/>
                <a:gd name="T52" fmla="*/ 300 w 588"/>
                <a:gd name="T53" fmla="*/ 125 h 262"/>
                <a:gd name="T54" fmla="*/ 323 w 588"/>
                <a:gd name="T55" fmla="*/ 110 h 262"/>
                <a:gd name="T56" fmla="*/ 337 w 588"/>
                <a:gd name="T57" fmla="*/ 90 h 262"/>
                <a:gd name="T58" fmla="*/ 116 w 588"/>
                <a:gd name="T59" fmla="*/ 0 h 262"/>
                <a:gd name="T60" fmla="*/ 123 w 588"/>
                <a:gd name="T61" fmla="*/ 7 h 262"/>
                <a:gd name="T62" fmla="*/ 142 w 588"/>
                <a:gd name="T63" fmla="*/ 11 h 262"/>
                <a:gd name="T64" fmla="*/ 158 w 588"/>
                <a:gd name="T65" fmla="*/ 11 h 262"/>
                <a:gd name="T66" fmla="*/ 168 w 588"/>
                <a:gd name="T67" fmla="*/ 28 h 262"/>
                <a:gd name="T68" fmla="*/ 180 w 588"/>
                <a:gd name="T69" fmla="*/ 36 h 262"/>
                <a:gd name="T70" fmla="*/ 191 w 588"/>
                <a:gd name="T71" fmla="*/ 34 h 262"/>
                <a:gd name="T72" fmla="*/ 186 w 588"/>
                <a:gd name="T73" fmla="*/ 14 h 262"/>
                <a:gd name="T74" fmla="*/ 195 w 588"/>
                <a:gd name="T75" fmla="*/ 7 h 262"/>
                <a:gd name="T76" fmla="*/ 209 w 588"/>
                <a:gd name="T77" fmla="*/ 11 h 262"/>
                <a:gd name="T78" fmla="*/ 209 w 588"/>
                <a:gd name="T79" fmla="*/ 27 h 262"/>
                <a:gd name="T80" fmla="*/ 217 w 588"/>
                <a:gd name="T81" fmla="*/ 55 h 262"/>
                <a:gd name="T82" fmla="*/ 231 w 588"/>
                <a:gd name="T83" fmla="*/ 66 h 262"/>
                <a:gd name="T84" fmla="*/ 242 w 588"/>
                <a:gd name="T85" fmla="*/ 68 h 262"/>
                <a:gd name="T86" fmla="*/ 245 w 588"/>
                <a:gd name="T87" fmla="*/ 62 h 262"/>
                <a:gd name="T88" fmla="*/ 239 w 588"/>
                <a:gd name="T89" fmla="*/ 41 h 262"/>
                <a:gd name="T90" fmla="*/ 254 w 588"/>
                <a:gd name="T91" fmla="*/ 23 h 262"/>
                <a:gd name="T92" fmla="*/ 278 w 588"/>
                <a:gd name="T93" fmla="*/ 20 h 262"/>
                <a:gd name="T94" fmla="*/ 300 w 588"/>
                <a:gd name="T95" fmla="*/ 28 h 262"/>
                <a:gd name="T96" fmla="*/ 312 w 588"/>
                <a:gd name="T97" fmla="*/ 52 h 262"/>
                <a:gd name="T98" fmla="*/ 309 w 588"/>
                <a:gd name="T99" fmla="*/ 76 h 262"/>
                <a:gd name="T100" fmla="*/ 293 w 588"/>
                <a:gd name="T101" fmla="*/ 94 h 262"/>
                <a:gd name="T102" fmla="*/ 269 w 588"/>
                <a:gd name="T103" fmla="*/ 99 h 262"/>
                <a:gd name="T104" fmla="*/ 213 w 588"/>
                <a:gd name="T105" fmla="*/ 71 h 262"/>
                <a:gd name="T106" fmla="*/ 94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69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13 w 588"/>
                <a:gd name="T3" fmla="*/ 10 h 264"/>
                <a:gd name="T4" fmla="*/ 37 w 588"/>
                <a:gd name="T5" fmla="*/ 4 h 264"/>
                <a:gd name="T6" fmla="*/ 88 w 588"/>
                <a:gd name="T7" fmla="*/ 1 h 264"/>
                <a:gd name="T8" fmla="*/ 123 w 588"/>
                <a:gd name="T9" fmla="*/ 10 h 264"/>
                <a:gd name="T10" fmla="*/ 162 w 588"/>
                <a:gd name="T11" fmla="*/ 7 h 264"/>
                <a:gd name="T12" fmla="*/ 183 w 588"/>
                <a:gd name="T13" fmla="*/ 4 h 264"/>
                <a:gd name="T14" fmla="*/ 176 w 588"/>
                <a:gd name="T15" fmla="*/ 21 h 264"/>
                <a:gd name="T16" fmla="*/ 162 w 588"/>
                <a:gd name="T17" fmla="*/ 36 h 264"/>
                <a:gd name="T18" fmla="*/ 143 w 588"/>
                <a:gd name="T19" fmla="*/ 42 h 264"/>
                <a:gd name="T20" fmla="*/ 128 w 588"/>
                <a:gd name="T21" fmla="*/ 50 h 264"/>
                <a:gd name="T22" fmla="*/ 114 w 588"/>
                <a:gd name="T23" fmla="*/ 74 h 264"/>
                <a:gd name="T24" fmla="*/ 98 w 588"/>
                <a:gd name="T25" fmla="*/ 83 h 264"/>
                <a:gd name="T26" fmla="*/ 91 w 588"/>
                <a:gd name="T27" fmla="*/ 79 h 264"/>
                <a:gd name="T28" fmla="*/ 95 w 588"/>
                <a:gd name="T29" fmla="*/ 66 h 264"/>
                <a:gd name="T30" fmla="*/ 98 w 588"/>
                <a:gd name="T31" fmla="*/ 49 h 264"/>
                <a:gd name="T32" fmla="*/ 91 w 588"/>
                <a:gd name="T33" fmla="*/ 39 h 264"/>
                <a:gd name="T34" fmla="*/ 69 w 588"/>
                <a:gd name="T35" fmla="*/ 33 h 264"/>
                <a:gd name="T36" fmla="*/ 45 w 588"/>
                <a:gd name="T37" fmla="*/ 34 h 264"/>
                <a:gd name="T38" fmla="*/ 27 w 588"/>
                <a:gd name="T39" fmla="*/ 52 h 264"/>
                <a:gd name="T40" fmla="*/ 22 w 588"/>
                <a:gd name="T41" fmla="*/ 75 h 264"/>
                <a:gd name="T42" fmla="*/ 35 w 588"/>
                <a:gd name="T43" fmla="*/ 100 h 264"/>
                <a:gd name="T44" fmla="*/ 50 w 588"/>
                <a:gd name="T45" fmla="*/ 109 h 264"/>
                <a:gd name="T46" fmla="*/ 83 w 588"/>
                <a:gd name="T47" fmla="*/ 107 h 264"/>
                <a:gd name="T48" fmla="*/ 117 w 588"/>
                <a:gd name="T49" fmla="*/ 87 h 264"/>
                <a:gd name="T50" fmla="*/ 210 w 588"/>
                <a:gd name="T51" fmla="*/ 29 h 264"/>
                <a:gd name="T52" fmla="*/ 264 w 588"/>
                <a:gd name="T53" fmla="*/ 4 h 264"/>
                <a:gd name="T54" fmla="*/ 300 w 588"/>
                <a:gd name="T55" fmla="*/ 5 h 264"/>
                <a:gd name="T56" fmla="*/ 323 w 588"/>
                <a:gd name="T57" fmla="*/ 21 h 264"/>
                <a:gd name="T58" fmla="*/ 337 w 588"/>
                <a:gd name="T59" fmla="*/ 41 h 264"/>
                <a:gd name="T60" fmla="*/ 116 w 588"/>
                <a:gd name="T61" fmla="*/ 132 h 264"/>
                <a:gd name="T62" fmla="*/ 123 w 588"/>
                <a:gd name="T63" fmla="*/ 123 h 264"/>
                <a:gd name="T64" fmla="*/ 142 w 588"/>
                <a:gd name="T65" fmla="*/ 118 h 264"/>
                <a:gd name="T66" fmla="*/ 158 w 588"/>
                <a:gd name="T67" fmla="*/ 119 h 264"/>
                <a:gd name="T68" fmla="*/ 168 w 588"/>
                <a:gd name="T69" fmla="*/ 103 h 264"/>
                <a:gd name="T70" fmla="*/ 180 w 588"/>
                <a:gd name="T71" fmla="*/ 94 h 264"/>
                <a:gd name="T72" fmla="*/ 191 w 588"/>
                <a:gd name="T73" fmla="*/ 96 h 264"/>
                <a:gd name="T74" fmla="*/ 186 w 588"/>
                <a:gd name="T75" fmla="*/ 116 h 264"/>
                <a:gd name="T76" fmla="*/ 195 w 588"/>
                <a:gd name="T77" fmla="*/ 123 h 264"/>
                <a:gd name="T78" fmla="*/ 209 w 588"/>
                <a:gd name="T79" fmla="*/ 119 h 264"/>
                <a:gd name="T80" fmla="*/ 209 w 588"/>
                <a:gd name="T81" fmla="*/ 103 h 264"/>
                <a:gd name="T82" fmla="*/ 217 w 588"/>
                <a:gd name="T83" fmla="*/ 75 h 264"/>
                <a:gd name="T84" fmla="*/ 231 w 588"/>
                <a:gd name="T85" fmla="*/ 65 h 264"/>
                <a:gd name="T86" fmla="*/ 243 w 588"/>
                <a:gd name="T87" fmla="*/ 63 h 264"/>
                <a:gd name="T88" fmla="*/ 241 w 588"/>
                <a:gd name="T89" fmla="*/ 77 h 264"/>
                <a:gd name="T90" fmla="*/ 249 w 588"/>
                <a:gd name="T91" fmla="*/ 103 h 264"/>
                <a:gd name="T92" fmla="*/ 264 w 588"/>
                <a:gd name="T93" fmla="*/ 110 h 264"/>
                <a:gd name="T94" fmla="*/ 290 w 588"/>
                <a:gd name="T95" fmla="*/ 109 h 264"/>
                <a:gd name="T96" fmla="*/ 308 w 588"/>
                <a:gd name="T97" fmla="*/ 92 h 264"/>
                <a:gd name="T98" fmla="*/ 312 w 588"/>
                <a:gd name="T99" fmla="*/ 66 h 264"/>
                <a:gd name="T100" fmla="*/ 302 w 588"/>
                <a:gd name="T101" fmla="*/ 43 h 264"/>
                <a:gd name="T102" fmla="*/ 280 w 588"/>
                <a:gd name="T103" fmla="*/ 33 h 264"/>
                <a:gd name="T104" fmla="*/ 257 w 588"/>
                <a:gd name="T105" fmla="*/ 35 h 264"/>
                <a:gd name="T106" fmla="*/ 136 w 588"/>
                <a:gd name="T107" fmla="*/ 105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70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340 w 588"/>
                <a:gd name="T1" fmla="*/ 130 h 262"/>
                <a:gd name="T2" fmla="*/ 327 w 588"/>
                <a:gd name="T3" fmla="*/ 121 h 262"/>
                <a:gd name="T4" fmla="*/ 304 w 588"/>
                <a:gd name="T5" fmla="*/ 126 h 262"/>
                <a:gd name="T6" fmla="*/ 253 w 588"/>
                <a:gd name="T7" fmla="*/ 130 h 262"/>
                <a:gd name="T8" fmla="*/ 204 w 588"/>
                <a:gd name="T9" fmla="*/ 120 h 262"/>
                <a:gd name="T10" fmla="*/ 162 w 588"/>
                <a:gd name="T11" fmla="*/ 128 h 262"/>
                <a:gd name="T12" fmla="*/ 157 w 588"/>
                <a:gd name="T13" fmla="*/ 123 h 262"/>
                <a:gd name="T14" fmla="*/ 171 w 588"/>
                <a:gd name="T15" fmla="*/ 100 h 262"/>
                <a:gd name="T16" fmla="*/ 187 w 588"/>
                <a:gd name="T17" fmla="*/ 91 h 262"/>
                <a:gd name="T18" fmla="*/ 209 w 588"/>
                <a:gd name="T19" fmla="*/ 88 h 262"/>
                <a:gd name="T20" fmla="*/ 219 w 588"/>
                <a:gd name="T21" fmla="*/ 66 h 262"/>
                <a:gd name="T22" fmla="*/ 237 w 588"/>
                <a:gd name="T23" fmla="*/ 50 h 262"/>
                <a:gd name="T24" fmla="*/ 248 w 588"/>
                <a:gd name="T25" fmla="*/ 48 h 262"/>
                <a:gd name="T26" fmla="*/ 250 w 588"/>
                <a:gd name="T27" fmla="*/ 55 h 262"/>
                <a:gd name="T28" fmla="*/ 242 w 588"/>
                <a:gd name="T29" fmla="*/ 72 h 262"/>
                <a:gd name="T30" fmla="*/ 246 w 588"/>
                <a:gd name="T31" fmla="*/ 87 h 262"/>
                <a:gd name="T32" fmla="*/ 259 w 588"/>
                <a:gd name="T33" fmla="*/ 96 h 262"/>
                <a:gd name="T34" fmla="*/ 286 w 588"/>
                <a:gd name="T35" fmla="*/ 98 h 262"/>
                <a:gd name="T36" fmla="*/ 305 w 588"/>
                <a:gd name="T37" fmla="*/ 90 h 262"/>
                <a:gd name="T38" fmla="*/ 318 w 588"/>
                <a:gd name="T39" fmla="*/ 66 h 262"/>
                <a:gd name="T40" fmla="*/ 314 w 588"/>
                <a:gd name="T41" fmla="*/ 42 h 262"/>
                <a:gd name="T42" fmla="*/ 294 w 588"/>
                <a:gd name="T43" fmla="*/ 22 h 262"/>
                <a:gd name="T44" fmla="*/ 258 w 588"/>
                <a:gd name="T45" fmla="*/ 23 h 262"/>
                <a:gd name="T46" fmla="*/ 224 w 588"/>
                <a:gd name="T47" fmla="*/ 43 h 262"/>
                <a:gd name="T48" fmla="*/ 130 w 588"/>
                <a:gd name="T49" fmla="*/ 102 h 262"/>
                <a:gd name="T50" fmla="*/ 77 w 588"/>
                <a:gd name="T51" fmla="*/ 125 h 262"/>
                <a:gd name="T52" fmla="*/ 40 w 588"/>
                <a:gd name="T53" fmla="*/ 125 h 262"/>
                <a:gd name="T54" fmla="*/ 18 w 588"/>
                <a:gd name="T55" fmla="*/ 110 h 262"/>
                <a:gd name="T56" fmla="*/ 3 w 588"/>
                <a:gd name="T57" fmla="*/ 90 h 262"/>
                <a:gd name="T58" fmla="*/ 226 w 588"/>
                <a:gd name="T59" fmla="*/ 0 h 262"/>
                <a:gd name="T60" fmla="*/ 219 w 588"/>
                <a:gd name="T61" fmla="*/ 7 h 262"/>
                <a:gd name="T62" fmla="*/ 199 w 588"/>
                <a:gd name="T63" fmla="*/ 11 h 262"/>
                <a:gd name="T64" fmla="*/ 183 w 588"/>
                <a:gd name="T65" fmla="*/ 11 h 262"/>
                <a:gd name="T66" fmla="*/ 173 w 588"/>
                <a:gd name="T67" fmla="*/ 28 h 262"/>
                <a:gd name="T68" fmla="*/ 161 w 588"/>
                <a:gd name="T69" fmla="*/ 36 h 262"/>
                <a:gd name="T70" fmla="*/ 150 w 588"/>
                <a:gd name="T71" fmla="*/ 34 h 262"/>
                <a:gd name="T72" fmla="*/ 156 w 588"/>
                <a:gd name="T73" fmla="*/ 14 h 262"/>
                <a:gd name="T74" fmla="*/ 145 w 588"/>
                <a:gd name="T75" fmla="*/ 7 h 262"/>
                <a:gd name="T76" fmla="*/ 131 w 588"/>
                <a:gd name="T77" fmla="*/ 11 h 262"/>
                <a:gd name="T78" fmla="*/ 131 w 588"/>
                <a:gd name="T79" fmla="*/ 27 h 262"/>
                <a:gd name="T80" fmla="*/ 124 w 588"/>
                <a:gd name="T81" fmla="*/ 55 h 262"/>
                <a:gd name="T82" fmla="*/ 109 w 588"/>
                <a:gd name="T83" fmla="*/ 66 h 262"/>
                <a:gd name="T84" fmla="*/ 99 w 588"/>
                <a:gd name="T85" fmla="*/ 68 h 262"/>
                <a:gd name="T86" fmla="*/ 95 w 588"/>
                <a:gd name="T87" fmla="*/ 62 h 262"/>
                <a:gd name="T88" fmla="*/ 102 w 588"/>
                <a:gd name="T89" fmla="*/ 41 h 262"/>
                <a:gd name="T90" fmla="*/ 86 w 588"/>
                <a:gd name="T91" fmla="*/ 23 h 262"/>
                <a:gd name="T92" fmla="*/ 64 w 588"/>
                <a:gd name="T93" fmla="*/ 20 h 262"/>
                <a:gd name="T94" fmla="*/ 40 w 588"/>
                <a:gd name="T95" fmla="*/ 28 h 262"/>
                <a:gd name="T96" fmla="*/ 29 w 588"/>
                <a:gd name="T97" fmla="*/ 52 h 262"/>
                <a:gd name="T98" fmla="*/ 32 w 588"/>
                <a:gd name="T99" fmla="*/ 76 h 262"/>
                <a:gd name="T100" fmla="*/ 48 w 588"/>
                <a:gd name="T101" fmla="*/ 94 h 262"/>
                <a:gd name="T102" fmla="*/ 71 w 588"/>
                <a:gd name="T103" fmla="*/ 99 h 262"/>
                <a:gd name="T104" fmla="*/ 128 w 588"/>
                <a:gd name="T105" fmla="*/ 71 h 262"/>
                <a:gd name="T106" fmla="*/ 246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71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340 w 588"/>
                <a:gd name="T1" fmla="*/ 0 h 264"/>
                <a:gd name="T2" fmla="*/ 327 w 588"/>
                <a:gd name="T3" fmla="*/ 10 h 264"/>
                <a:gd name="T4" fmla="*/ 304 w 588"/>
                <a:gd name="T5" fmla="*/ 4 h 264"/>
                <a:gd name="T6" fmla="*/ 253 w 588"/>
                <a:gd name="T7" fmla="*/ 1 h 264"/>
                <a:gd name="T8" fmla="*/ 219 w 588"/>
                <a:gd name="T9" fmla="*/ 10 h 264"/>
                <a:gd name="T10" fmla="*/ 178 w 588"/>
                <a:gd name="T11" fmla="*/ 7 h 264"/>
                <a:gd name="T12" fmla="*/ 158 w 588"/>
                <a:gd name="T13" fmla="*/ 4 h 264"/>
                <a:gd name="T14" fmla="*/ 164 w 588"/>
                <a:gd name="T15" fmla="*/ 21 h 264"/>
                <a:gd name="T16" fmla="*/ 178 w 588"/>
                <a:gd name="T17" fmla="*/ 36 h 264"/>
                <a:gd name="T18" fmla="*/ 197 w 588"/>
                <a:gd name="T19" fmla="*/ 42 h 264"/>
                <a:gd name="T20" fmla="*/ 212 w 588"/>
                <a:gd name="T21" fmla="*/ 50 h 264"/>
                <a:gd name="T22" fmla="*/ 226 w 588"/>
                <a:gd name="T23" fmla="*/ 74 h 264"/>
                <a:gd name="T24" fmla="*/ 243 w 588"/>
                <a:gd name="T25" fmla="*/ 83 h 264"/>
                <a:gd name="T26" fmla="*/ 249 w 588"/>
                <a:gd name="T27" fmla="*/ 79 h 264"/>
                <a:gd name="T28" fmla="*/ 245 w 588"/>
                <a:gd name="T29" fmla="*/ 66 h 264"/>
                <a:gd name="T30" fmla="*/ 243 w 588"/>
                <a:gd name="T31" fmla="*/ 49 h 264"/>
                <a:gd name="T32" fmla="*/ 250 w 588"/>
                <a:gd name="T33" fmla="*/ 39 h 264"/>
                <a:gd name="T34" fmla="*/ 272 w 588"/>
                <a:gd name="T35" fmla="*/ 33 h 264"/>
                <a:gd name="T36" fmla="*/ 295 w 588"/>
                <a:gd name="T37" fmla="*/ 34 h 264"/>
                <a:gd name="T38" fmla="*/ 314 w 588"/>
                <a:gd name="T39" fmla="*/ 52 h 264"/>
                <a:gd name="T40" fmla="*/ 318 w 588"/>
                <a:gd name="T41" fmla="*/ 75 h 264"/>
                <a:gd name="T42" fmla="*/ 305 w 588"/>
                <a:gd name="T43" fmla="*/ 100 h 264"/>
                <a:gd name="T44" fmla="*/ 291 w 588"/>
                <a:gd name="T45" fmla="*/ 109 h 264"/>
                <a:gd name="T46" fmla="*/ 258 w 588"/>
                <a:gd name="T47" fmla="*/ 107 h 264"/>
                <a:gd name="T48" fmla="*/ 224 w 588"/>
                <a:gd name="T49" fmla="*/ 87 h 264"/>
                <a:gd name="T50" fmla="*/ 130 w 588"/>
                <a:gd name="T51" fmla="*/ 29 h 264"/>
                <a:gd name="T52" fmla="*/ 77 w 588"/>
                <a:gd name="T53" fmla="*/ 4 h 264"/>
                <a:gd name="T54" fmla="*/ 40 w 588"/>
                <a:gd name="T55" fmla="*/ 5 h 264"/>
                <a:gd name="T56" fmla="*/ 18 w 588"/>
                <a:gd name="T57" fmla="*/ 21 h 264"/>
                <a:gd name="T58" fmla="*/ 3 w 588"/>
                <a:gd name="T59" fmla="*/ 41 h 264"/>
                <a:gd name="T60" fmla="*/ 226 w 588"/>
                <a:gd name="T61" fmla="*/ 132 h 264"/>
                <a:gd name="T62" fmla="*/ 219 w 588"/>
                <a:gd name="T63" fmla="*/ 123 h 264"/>
                <a:gd name="T64" fmla="*/ 199 w 588"/>
                <a:gd name="T65" fmla="*/ 118 h 264"/>
                <a:gd name="T66" fmla="*/ 183 w 588"/>
                <a:gd name="T67" fmla="*/ 119 h 264"/>
                <a:gd name="T68" fmla="*/ 173 w 588"/>
                <a:gd name="T69" fmla="*/ 103 h 264"/>
                <a:gd name="T70" fmla="*/ 161 w 588"/>
                <a:gd name="T71" fmla="*/ 94 h 264"/>
                <a:gd name="T72" fmla="*/ 150 w 588"/>
                <a:gd name="T73" fmla="*/ 96 h 264"/>
                <a:gd name="T74" fmla="*/ 156 w 588"/>
                <a:gd name="T75" fmla="*/ 116 h 264"/>
                <a:gd name="T76" fmla="*/ 145 w 588"/>
                <a:gd name="T77" fmla="*/ 123 h 264"/>
                <a:gd name="T78" fmla="*/ 131 w 588"/>
                <a:gd name="T79" fmla="*/ 119 h 264"/>
                <a:gd name="T80" fmla="*/ 131 w 588"/>
                <a:gd name="T81" fmla="*/ 103 h 264"/>
                <a:gd name="T82" fmla="*/ 124 w 588"/>
                <a:gd name="T83" fmla="*/ 75 h 264"/>
                <a:gd name="T84" fmla="*/ 109 w 588"/>
                <a:gd name="T85" fmla="*/ 65 h 264"/>
                <a:gd name="T86" fmla="*/ 98 w 588"/>
                <a:gd name="T87" fmla="*/ 63 h 264"/>
                <a:gd name="T88" fmla="*/ 99 w 588"/>
                <a:gd name="T89" fmla="*/ 77 h 264"/>
                <a:gd name="T90" fmla="*/ 93 w 588"/>
                <a:gd name="T91" fmla="*/ 103 h 264"/>
                <a:gd name="T92" fmla="*/ 77 w 588"/>
                <a:gd name="T93" fmla="*/ 110 h 264"/>
                <a:gd name="T94" fmla="*/ 51 w 588"/>
                <a:gd name="T95" fmla="*/ 109 h 264"/>
                <a:gd name="T96" fmla="*/ 33 w 588"/>
                <a:gd name="T97" fmla="*/ 92 h 264"/>
                <a:gd name="T98" fmla="*/ 29 w 588"/>
                <a:gd name="T99" fmla="*/ 66 h 264"/>
                <a:gd name="T100" fmla="*/ 38 w 588"/>
                <a:gd name="T101" fmla="*/ 43 h 264"/>
                <a:gd name="T102" fmla="*/ 61 w 588"/>
                <a:gd name="T103" fmla="*/ 33 h 264"/>
                <a:gd name="T104" fmla="*/ 84 w 588"/>
                <a:gd name="T105" fmla="*/ 35 h 264"/>
                <a:gd name="T106" fmla="*/ 205 w 588"/>
                <a:gd name="T107" fmla="*/ 105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72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20 w 316"/>
                <a:gd name="T1" fmla="*/ 0 h 264"/>
                <a:gd name="T2" fmla="*/ 97 w 316"/>
                <a:gd name="T3" fmla="*/ 3 h 264"/>
                <a:gd name="T4" fmla="*/ 115 w 316"/>
                <a:gd name="T5" fmla="*/ 16 h 264"/>
                <a:gd name="T6" fmla="*/ 142 w 316"/>
                <a:gd name="T7" fmla="*/ 30 h 264"/>
                <a:gd name="T8" fmla="*/ 156 w 316"/>
                <a:gd name="T9" fmla="*/ 30 h 264"/>
                <a:gd name="T10" fmla="*/ 159 w 316"/>
                <a:gd name="T11" fmla="*/ 22 h 264"/>
                <a:gd name="T12" fmla="*/ 155 w 316"/>
                <a:gd name="T13" fmla="*/ 12 h 264"/>
                <a:gd name="T14" fmla="*/ 147 w 316"/>
                <a:gd name="T15" fmla="*/ 6 h 264"/>
                <a:gd name="T16" fmla="*/ 172 w 316"/>
                <a:gd name="T17" fmla="*/ 0 h 264"/>
                <a:gd name="T18" fmla="*/ 181 w 316"/>
                <a:gd name="T19" fmla="*/ 18 h 264"/>
                <a:gd name="T20" fmla="*/ 179 w 316"/>
                <a:gd name="T21" fmla="*/ 40 h 264"/>
                <a:gd name="T22" fmla="*/ 166 w 316"/>
                <a:gd name="T23" fmla="*/ 56 h 264"/>
                <a:gd name="T24" fmla="*/ 152 w 316"/>
                <a:gd name="T25" fmla="*/ 62 h 264"/>
                <a:gd name="T26" fmla="*/ 127 w 316"/>
                <a:gd name="T27" fmla="*/ 53 h 264"/>
                <a:gd name="T28" fmla="*/ 108 w 316"/>
                <a:gd name="T29" fmla="*/ 40 h 264"/>
                <a:gd name="T30" fmla="*/ 90 w 316"/>
                <a:gd name="T31" fmla="*/ 29 h 264"/>
                <a:gd name="T32" fmla="*/ 68 w 316"/>
                <a:gd name="T33" fmla="*/ 23 h 264"/>
                <a:gd name="T34" fmla="*/ 49 w 316"/>
                <a:gd name="T35" fmla="*/ 23 h 264"/>
                <a:gd name="T36" fmla="*/ 33 w 316"/>
                <a:gd name="T37" fmla="*/ 33 h 264"/>
                <a:gd name="T38" fmla="*/ 25 w 316"/>
                <a:gd name="T39" fmla="*/ 48 h 264"/>
                <a:gd name="T40" fmla="*/ 24 w 316"/>
                <a:gd name="T41" fmla="*/ 73 h 264"/>
                <a:gd name="T42" fmla="*/ 37 w 316"/>
                <a:gd name="T43" fmla="*/ 91 h 264"/>
                <a:gd name="T44" fmla="*/ 57 w 316"/>
                <a:gd name="T45" fmla="*/ 99 h 264"/>
                <a:gd name="T46" fmla="*/ 75 w 316"/>
                <a:gd name="T47" fmla="*/ 98 h 264"/>
                <a:gd name="T48" fmla="*/ 93 w 316"/>
                <a:gd name="T49" fmla="*/ 87 h 264"/>
                <a:gd name="T50" fmla="*/ 94 w 316"/>
                <a:gd name="T51" fmla="*/ 64 h 264"/>
                <a:gd name="T52" fmla="*/ 92 w 316"/>
                <a:gd name="T53" fmla="*/ 53 h 264"/>
                <a:gd name="T54" fmla="*/ 97 w 316"/>
                <a:gd name="T55" fmla="*/ 49 h 264"/>
                <a:gd name="T56" fmla="*/ 107 w 316"/>
                <a:gd name="T57" fmla="*/ 52 h 264"/>
                <a:gd name="T58" fmla="*/ 117 w 316"/>
                <a:gd name="T59" fmla="*/ 63 h 264"/>
                <a:gd name="T60" fmla="*/ 128 w 316"/>
                <a:gd name="T61" fmla="*/ 88 h 264"/>
                <a:gd name="T62" fmla="*/ 145 w 316"/>
                <a:gd name="T63" fmla="*/ 90 h 264"/>
                <a:gd name="T64" fmla="*/ 173 w 316"/>
                <a:gd name="T65" fmla="*/ 109 h 264"/>
                <a:gd name="T66" fmla="*/ 179 w 316"/>
                <a:gd name="T67" fmla="*/ 124 h 264"/>
                <a:gd name="T68" fmla="*/ 179 w 316"/>
                <a:gd name="T69" fmla="*/ 128 h 264"/>
                <a:gd name="T70" fmla="*/ 172 w 316"/>
                <a:gd name="T71" fmla="*/ 127 h 264"/>
                <a:gd name="T72" fmla="*/ 160 w 316"/>
                <a:gd name="T73" fmla="*/ 123 h 264"/>
                <a:gd name="T74" fmla="*/ 141 w 316"/>
                <a:gd name="T75" fmla="*/ 119 h 264"/>
                <a:gd name="T76" fmla="*/ 115 w 316"/>
                <a:gd name="T77" fmla="*/ 121 h 264"/>
                <a:gd name="T78" fmla="*/ 89 w 316"/>
                <a:gd name="T79" fmla="*/ 128 h 264"/>
                <a:gd name="T80" fmla="*/ 72 w 316"/>
                <a:gd name="T81" fmla="*/ 131 h 264"/>
                <a:gd name="T82" fmla="*/ 28 w 316"/>
                <a:gd name="T83" fmla="*/ 124 h 264"/>
                <a:gd name="T84" fmla="*/ 0 w 316"/>
                <a:gd name="T85" fmla="*/ 13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73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20 w 316"/>
                <a:gd name="T1" fmla="*/ 132 h 264"/>
                <a:gd name="T2" fmla="*/ 97 w 316"/>
                <a:gd name="T3" fmla="*/ 129 h 264"/>
                <a:gd name="T4" fmla="*/ 115 w 316"/>
                <a:gd name="T5" fmla="*/ 115 h 264"/>
                <a:gd name="T6" fmla="*/ 142 w 316"/>
                <a:gd name="T7" fmla="*/ 102 h 264"/>
                <a:gd name="T8" fmla="*/ 156 w 316"/>
                <a:gd name="T9" fmla="*/ 102 h 264"/>
                <a:gd name="T10" fmla="*/ 159 w 316"/>
                <a:gd name="T11" fmla="*/ 110 h 264"/>
                <a:gd name="T12" fmla="*/ 155 w 316"/>
                <a:gd name="T13" fmla="*/ 120 h 264"/>
                <a:gd name="T14" fmla="*/ 147 w 316"/>
                <a:gd name="T15" fmla="*/ 126 h 264"/>
                <a:gd name="T16" fmla="*/ 172 w 316"/>
                <a:gd name="T17" fmla="*/ 132 h 264"/>
                <a:gd name="T18" fmla="*/ 181 w 316"/>
                <a:gd name="T19" fmla="*/ 114 h 264"/>
                <a:gd name="T20" fmla="*/ 179 w 316"/>
                <a:gd name="T21" fmla="*/ 92 h 264"/>
                <a:gd name="T22" fmla="*/ 166 w 316"/>
                <a:gd name="T23" fmla="*/ 75 h 264"/>
                <a:gd name="T24" fmla="*/ 152 w 316"/>
                <a:gd name="T25" fmla="*/ 70 h 264"/>
                <a:gd name="T26" fmla="*/ 127 w 316"/>
                <a:gd name="T27" fmla="*/ 78 h 264"/>
                <a:gd name="T28" fmla="*/ 108 w 316"/>
                <a:gd name="T29" fmla="*/ 92 h 264"/>
                <a:gd name="T30" fmla="*/ 90 w 316"/>
                <a:gd name="T31" fmla="*/ 103 h 264"/>
                <a:gd name="T32" fmla="*/ 68 w 316"/>
                <a:gd name="T33" fmla="*/ 109 h 264"/>
                <a:gd name="T34" fmla="*/ 49 w 316"/>
                <a:gd name="T35" fmla="*/ 108 h 264"/>
                <a:gd name="T36" fmla="*/ 33 w 316"/>
                <a:gd name="T37" fmla="*/ 99 h 264"/>
                <a:gd name="T38" fmla="*/ 25 w 316"/>
                <a:gd name="T39" fmla="*/ 84 h 264"/>
                <a:gd name="T40" fmla="*/ 24 w 316"/>
                <a:gd name="T41" fmla="*/ 58 h 264"/>
                <a:gd name="T42" fmla="*/ 37 w 316"/>
                <a:gd name="T43" fmla="*/ 41 h 264"/>
                <a:gd name="T44" fmla="*/ 57 w 316"/>
                <a:gd name="T45" fmla="*/ 33 h 264"/>
                <a:gd name="T46" fmla="*/ 75 w 316"/>
                <a:gd name="T47" fmla="*/ 33 h 264"/>
                <a:gd name="T48" fmla="*/ 93 w 316"/>
                <a:gd name="T49" fmla="*/ 44 h 264"/>
                <a:gd name="T50" fmla="*/ 94 w 316"/>
                <a:gd name="T51" fmla="*/ 67 h 264"/>
                <a:gd name="T52" fmla="*/ 92 w 316"/>
                <a:gd name="T53" fmla="*/ 79 h 264"/>
                <a:gd name="T54" fmla="*/ 97 w 316"/>
                <a:gd name="T55" fmla="*/ 82 h 264"/>
                <a:gd name="T56" fmla="*/ 107 w 316"/>
                <a:gd name="T57" fmla="*/ 80 h 264"/>
                <a:gd name="T58" fmla="*/ 117 w 316"/>
                <a:gd name="T59" fmla="*/ 68 h 264"/>
                <a:gd name="T60" fmla="*/ 128 w 316"/>
                <a:gd name="T61" fmla="*/ 43 h 264"/>
                <a:gd name="T62" fmla="*/ 145 w 316"/>
                <a:gd name="T63" fmla="*/ 40 h 264"/>
                <a:gd name="T64" fmla="*/ 165 w 316"/>
                <a:gd name="T65" fmla="*/ 30 h 264"/>
                <a:gd name="T66" fmla="*/ 176 w 316"/>
                <a:gd name="T67" fmla="*/ 17 h 264"/>
                <a:gd name="T68" fmla="*/ 180 w 316"/>
                <a:gd name="T69" fmla="*/ 4 h 264"/>
                <a:gd name="T70" fmla="*/ 178 w 316"/>
                <a:gd name="T71" fmla="*/ 3 h 264"/>
                <a:gd name="T72" fmla="*/ 169 w 316"/>
                <a:gd name="T73" fmla="*/ 6 h 264"/>
                <a:gd name="T74" fmla="*/ 153 w 316"/>
                <a:gd name="T75" fmla="*/ 11 h 264"/>
                <a:gd name="T76" fmla="*/ 135 w 316"/>
                <a:gd name="T77" fmla="*/ 12 h 264"/>
                <a:gd name="T78" fmla="*/ 104 w 316"/>
                <a:gd name="T79" fmla="*/ 8 h 264"/>
                <a:gd name="T80" fmla="*/ 84 w 316"/>
                <a:gd name="T81" fmla="*/ 1 h 264"/>
                <a:gd name="T82" fmla="*/ 61 w 316"/>
                <a:gd name="T83" fmla="*/ 0 h 264"/>
                <a:gd name="T84" fmla="*/ 14 w 316"/>
                <a:gd name="T85" fmla="*/ 1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74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13 w 588"/>
                <a:gd name="T3" fmla="*/ 10 h 264"/>
                <a:gd name="T4" fmla="*/ 36 w 588"/>
                <a:gd name="T5" fmla="*/ 4 h 264"/>
                <a:gd name="T6" fmla="*/ 86 w 588"/>
                <a:gd name="T7" fmla="*/ 1 h 264"/>
                <a:gd name="T8" fmla="*/ 121 w 588"/>
                <a:gd name="T9" fmla="*/ 10 h 264"/>
                <a:gd name="T10" fmla="*/ 162 w 588"/>
                <a:gd name="T11" fmla="*/ 7 h 264"/>
                <a:gd name="T12" fmla="*/ 181 w 588"/>
                <a:gd name="T13" fmla="*/ 5 h 264"/>
                <a:gd name="T14" fmla="*/ 175 w 588"/>
                <a:gd name="T15" fmla="*/ 21 h 264"/>
                <a:gd name="T16" fmla="*/ 161 w 588"/>
                <a:gd name="T17" fmla="*/ 36 h 264"/>
                <a:gd name="T18" fmla="*/ 142 w 588"/>
                <a:gd name="T19" fmla="*/ 43 h 264"/>
                <a:gd name="T20" fmla="*/ 127 w 588"/>
                <a:gd name="T21" fmla="*/ 45 h 264"/>
                <a:gd name="T22" fmla="*/ 121 w 588"/>
                <a:gd name="T23" fmla="*/ 65 h 264"/>
                <a:gd name="T24" fmla="*/ 102 w 588"/>
                <a:gd name="T25" fmla="*/ 81 h 264"/>
                <a:gd name="T26" fmla="*/ 91 w 588"/>
                <a:gd name="T27" fmla="*/ 83 h 264"/>
                <a:gd name="T28" fmla="*/ 89 w 588"/>
                <a:gd name="T29" fmla="*/ 75 h 264"/>
                <a:gd name="T30" fmla="*/ 96 w 588"/>
                <a:gd name="T31" fmla="*/ 57 h 264"/>
                <a:gd name="T32" fmla="*/ 93 w 588"/>
                <a:gd name="T33" fmla="*/ 43 h 264"/>
                <a:gd name="T34" fmla="*/ 80 w 588"/>
                <a:gd name="T35" fmla="*/ 35 h 264"/>
                <a:gd name="T36" fmla="*/ 54 w 588"/>
                <a:gd name="T37" fmla="*/ 33 h 264"/>
                <a:gd name="T38" fmla="*/ 35 w 588"/>
                <a:gd name="T39" fmla="*/ 41 h 264"/>
                <a:gd name="T40" fmla="*/ 22 w 588"/>
                <a:gd name="T41" fmla="*/ 65 h 264"/>
                <a:gd name="T42" fmla="*/ 25 w 588"/>
                <a:gd name="T43" fmla="*/ 89 h 264"/>
                <a:gd name="T44" fmla="*/ 43 w 588"/>
                <a:gd name="T45" fmla="*/ 106 h 264"/>
                <a:gd name="T46" fmla="*/ 62 w 588"/>
                <a:gd name="T47" fmla="*/ 111 h 264"/>
                <a:gd name="T48" fmla="*/ 88 w 588"/>
                <a:gd name="T49" fmla="*/ 104 h 264"/>
                <a:gd name="T50" fmla="*/ 162 w 588"/>
                <a:gd name="T51" fmla="*/ 58 h 264"/>
                <a:gd name="T52" fmla="*/ 243 w 588"/>
                <a:gd name="T53" fmla="*/ 13 h 264"/>
                <a:gd name="T54" fmla="*/ 281 w 588"/>
                <a:gd name="T55" fmla="*/ 3 h 264"/>
                <a:gd name="T56" fmla="*/ 311 w 588"/>
                <a:gd name="T57" fmla="*/ 12 h 264"/>
                <a:gd name="T58" fmla="*/ 330 w 588"/>
                <a:gd name="T59" fmla="*/ 32 h 264"/>
                <a:gd name="T60" fmla="*/ 339 w 588"/>
                <a:gd name="T61" fmla="*/ 94 h 264"/>
                <a:gd name="T62" fmla="*/ 117 w 588"/>
                <a:gd name="T63" fmla="*/ 127 h 264"/>
                <a:gd name="T64" fmla="*/ 126 w 588"/>
                <a:gd name="T65" fmla="*/ 122 h 264"/>
                <a:gd name="T66" fmla="*/ 153 w 588"/>
                <a:gd name="T67" fmla="*/ 121 h 264"/>
                <a:gd name="T68" fmla="*/ 162 w 588"/>
                <a:gd name="T69" fmla="*/ 108 h 264"/>
                <a:gd name="T70" fmla="*/ 173 w 588"/>
                <a:gd name="T71" fmla="*/ 99 h 264"/>
                <a:gd name="T72" fmla="*/ 186 w 588"/>
                <a:gd name="T73" fmla="*/ 94 h 264"/>
                <a:gd name="T74" fmla="*/ 186 w 588"/>
                <a:gd name="T75" fmla="*/ 109 h 264"/>
                <a:gd name="T76" fmla="*/ 188 w 588"/>
                <a:gd name="T77" fmla="*/ 121 h 264"/>
                <a:gd name="T78" fmla="*/ 202 w 588"/>
                <a:gd name="T79" fmla="*/ 123 h 264"/>
                <a:gd name="T80" fmla="*/ 209 w 588"/>
                <a:gd name="T81" fmla="*/ 112 h 264"/>
                <a:gd name="T82" fmla="*/ 209 w 588"/>
                <a:gd name="T83" fmla="*/ 92 h 264"/>
                <a:gd name="T84" fmla="*/ 224 w 588"/>
                <a:gd name="T85" fmla="*/ 68 h 264"/>
                <a:gd name="T86" fmla="*/ 236 w 588"/>
                <a:gd name="T87" fmla="*/ 63 h 264"/>
                <a:gd name="T88" fmla="*/ 243 w 588"/>
                <a:gd name="T89" fmla="*/ 69 h 264"/>
                <a:gd name="T90" fmla="*/ 238 w 588"/>
                <a:gd name="T91" fmla="*/ 90 h 264"/>
                <a:gd name="T92" fmla="*/ 254 w 588"/>
                <a:gd name="T93" fmla="*/ 107 h 264"/>
                <a:gd name="T94" fmla="*/ 276 w 588"/>
                <a:gd name="T95" fmla="*/ 111 h 264"/>
                <a:gd name="T96" fmla="*/ 298 w 588"/>
                <a:gd name="T97" fmla="*/ 103 h 264"/>
                <a:gd name="T98" fmla="*/ 310 w 588"/>
                <a:gd name="T99" fmla="*/ 80 h 264"/>
                <a:gd name="T100" fmla="*/ 307 w 588"/>
                <a:gd name="T101" fmla="*/ 54 h 264"/>
                <a:gd name="T102" fmla="*/ 290 w 588"/>
                <a:gd name="T103" fmla="*/ 36 h 264"/>
                <a:gd name="T104" fmla="*/ 268 w 588"/>
                <a:gd name="T105" fmla="*/ 33 h 264"/>
                <a:gd name="T106" fmla="*/ 210 w 588"/>
                <a:gd name="T107" fmla="*/ 60 h 264"/>
                <a:gd name="T108" fmla="*/ 92 w 588"/>
                <a:gd name="T109" fmla="*/ 132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75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131 h 262"/>
                <a:gd name="T2" fmla="*/ 13 w 588"/>
                <a:gd name="T3" fmla="*/ 122 h 262"/>
                <a:gd name="T4" fmla="*/ 36 w 588"/>
                <a:gd name="T5" fmla="*/ 126 h 262"/>
                <a:gd name="T6" fmla="*/ 86 w 588"/>
                <a:gd name="T7" fmla="*/ 131 h 262"/>
                <a:gd name="T8" fmla="*/ 136 w 588"/>
                <a:gd name="T9" fmla="*/ 121 h 262"/>
                <a:gd name="T10" fmla="*/ 177 w 588"/>
                <a:gd name="T11" fmla="*/ 129 h 262"/>
                <a:gd name="T12" fmla="*/ 182 w 588"/>
                <a:gd name="T13" fmla="*/ 124 h 262"/>
                <a:gd name="T14" fmla="*/ 168 w 588"/>
                <a:gd name="T15" fmla="*/ 101 h 262"/>
                <a:gd name="T16" fmla="*/ 152 w 588"/>
                <a:gd name="T17" fmla="*/ 91 h 262"/>
                <a:gd name="T18" fmla="*/ 130 w 588"/>
                <a:gd name="T19" fmla="*/ 87 h 262"/>
                <a:gd name="T20" fmla="*/ 126 w 588"/>
                <a:gd name="T21" fmla="*/ 81 h 262"/>
                <a:gd name="T22" fmla="*/ 113 w 588"/>
                <a:gd name="T23" fmla="*/ 56 h 262"/>
                <a:gd name="T24" fmla="*/ 96 w 588"/>
                <a:gd name="T25" fmla="*/ 48 h 262"/>
                <a:gd name="T26" fmla="*/ 89 w 588"/>
                <a:gd name="T27" fmla="*/ 52 h 262"/>
                <a:gd name="T28" fmla="*/ 95 w 588"/>
                <a:gd name="T29" fmla="*/ 65 h 262"/>
                <a:gd name="T30" fmla="*/ 96 w 588"/>
                <a:gd name="T31" fmla="*/ 82 h 262"/>
                <a:gd name="T32" fmla="*/ 89 w 588"/>
                <a:gd name="T33" fmla="*/ 92 h 262"/>
                <a:gd name="T34" fmla="*/ 67 w 588"/>
                <a:gd name="T35" fmla="*/ 98 h 262"/>
                <a:gd name="T36" fmla="*/ 44 w 588"/>
                <a:gd name="T37" fmla="*/ 96 h 262"/>
                <a:gd name="T38" fmla="*/ 25 w 588"/>
                <a:gd name="T39" fmla="*/ 79 h 262"/>
                <a:gd name="T40" fmla="*/ 22 w 588"/>
                <a:gd name="T41" fmla="*/ 55 h 262"/>
                <a:gd name="T42" fmla="*/ 35 w 588"/>
                <a:gd name="T43" fmla="*/ 31 h 262"/>
                <a:gd name="T44" fmla="*/ 62 w 588"/>
                <a:gd name="T45" fmla="*/ 21 h 262"/>
                <a:gd name="T46" fmla="*/ 88 w 588"/>
                <a:gd name="T47" fmla="*/ 27 h 262"/>
                <a:gd name="T48" fmla="*/ 162 w 588"/>
                <a:gd name="T49" fmla="*/ 73 h 262"/>
                <a:gd name="T50" fmla="*/ 243 w 588"/>
                <a:gd name="T51" fmla="*/ 118 h 262"/>
                <a:gd name="T52" fmla="*/ 281 w 588"/>
                <a:gd name="T53" fmla="*/ 129 h 262"/>
                <a:gd name="T54" fmla="*/ 311 w 588"/>
                <a:gd name="T55" fmla="*/ 119 h 262"/>
                <a:gd name="T56" fmla="*/ 330 w 588"/>
                <a:gd name="T57" fmla="*/ 99 h 262"/>
                <a:gd name="T58" fmla="*/ 339 w 588"/>
                <a:gd name="T59" fmla="*/ 36 h 262"/>
                <a:gd name="T60" fmla="*/ 117 w 588"/>
                <a:gd name="T61" fmla="*/ 4 h 262"/>
                <a:gd name="T62" fmla="*/ 126 w 588"/>
                <a:gd name="T63" fmla="*/ 9 h 262"/>
                <a:gd name="T64" fmla="*/ 153 w 588"/>
                <a:gd name="T65" fmla="*/ 11 h 262"/>
                <a:gd name="T66" fmla="*/ 162 w 588"/>
                <a:gd name="T67" fmla="*/ 23 h 262"/>
                <a:gd name="T68" fmla="*/ 173 w 588"/>
                <a:gd name="T69" fmla="*/ 33 h 262"/>
                <a:gd name="T70" fmla="*/ 186 w 588"/>
                <a:gd name="T71" fmla="*/ 36 h 262"/>
                <a:gd name="T72" fmla="*/ 186 w 588"/>
                <a:gd name="T73" fmla="*/ 22 h 262"/>
                <a:gd name="T74" fmla="*/ 188 w 588"/>
                <a:gd name="T75" fmla="*/ 10 h 262"/>
                <a:gd name="T76" fmla="*/ 202 w 588"/>
                <a:gd name="T77" fmla="*/ 9 h 262"/>
                <a:gd name="T78" fmla="*/ 209 w 588"/>
                <a:gd name="T79" fmla="*/ 19 h 262"/>
                <a:gd name="T80" fmla="*/ 209 w 588"/>
                <a:gd name="T81" fmla="*/ 40 h 262"/>
                <a:gd name="T82" fmla="*/ 224 w 588"/>
                <a:gd name="T83" fmla="*/ 63 h 262"/>
                <a:gd name="T84" fmla="*/ 236 w 588"/>
                <a:gd name="T85" fmla="*/ 68 h 262"/>
                <a:gd name="T86" fmla="*/ 243 w 588"/>
                <a:gd name="T87" fmla="*/ 66 h 262"/>
                <a:gd name="T88" fmla="*/ 239 w 588"/>
                <a:gd name="T89" fmla="*/ 53 h 262"/>
                <a:gd name="T90" fmla="*/ 247 w 588"/>
                <a:gd name="T91" fmla="*/ 28 h 262"/>
                <a:gd name="T92" fmla="*/ 262 w 588"/>
                <a:gd name="T93" fmla="*/ 21 h 262"/>
                <a:gd name="T94" fmla="*/ 288 w 588"/>
                <a:gd name="T95" fmla="*/ 23 h 262"/>
                <a:gd name="T96" fmla="*/ 306 w 588"/>
                <a:gd name="T97" fmla="*/ 39 h 262"/>
                <a:gd name="T98" fmla="*/ 310 w 588"/>
                <a:gd name="T99" fmla="*/ 65 h 262"/>
                <a:gd name="T100" fmla="*/ 300 w 588"/>
                <a:gd name="T101" fmla="*/ 87 h 262"/>
                <a:gd name="T102" fmla="*/ 278 w 588"/>
                <a:gd name="T103" fmla="*/ 99 h 262"/>
                <a:gd name="T104" fmla="*/ 255 w 588"/>
                <a:gd name="T105" fmla="*/ 96 h 262"/>
                <a:gd name="T106" fmla="*/ 134 w 588"/>
                <a:gd name="T107" fmla="*/ 26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76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341 w 588"/>
                <a:gd name="T1" fmla="*/ 130 h 262"/>
                <a:gd name="T2" fmla="*/ 328 w 588"/>
                <a:gd name="T3" fmla="*/ 121 h 262"/>
                <a:gd name="T4" fmla="*/ 304 w 588"/>
                <a:gd name="T5" fmla="*/ 126 h 262"/>
                <a:gd name="T6" fmla="*/ 253 w 588"/>
                <a:gd name="T7" fmla="*/ 130 h 262"/>
                <a:gd name="T8" fmla="*/ 204 w 588"/>
                <a:gd name="T9" fmla="*/ 120 h 262"/>
                <a:gd name="T10" fmla="*/ 163 w 588"/>
                <a:gd name="T11" fmla="*/ 128 h 262"/>
                <a:gd name="T12" fmla="*/ 158 w 588"/>
                <a:gd name="T13" fmla="*/ 123 h 262"/>
                <a:gd name="T14" fmla="*/ 172 w 588"/>
                <a:gd name="T15" fmla="*/ 100 h 262"/>
                <a:gd name="T16" fmla="*/ 187 w 588"/>
                <a:gd name="T17" fmla="*/ 91 h 262"/>
                <a:gd name="T18" fmla="*/ 210 w 588"/>
                <a:gd name="T19" fmla="*/ 88 h 262"/>
                <a:gd name="T20" fmla="*/ 218 w 588"/>
                <a:gd name="T21" fmla="*/ 66 h 262"/>
                <a:gd name="T22" fmla="*/ 237 w 588"/>
                <a:gd name="T23" fmla="*/ 50 h 262"/>
                <a:gd name="T24" fmla="*/ 248 w 588"/>
                <a:gd name="T25" fmla="*/ 48 h 262"/>
                <a:gd name="T26" fmla="*/ 250 w 588"/>
                <a:gd name="T27" fmla="*/ 55 h 262"/>
                <a:gd name="T28" fmla="*/ 243 w 588"/>
                <a:gd name="T29" fmla="*/ 72 h 262"/>
                <a:gd name="T30" fmla="*/ 246 w 588"/>
                <a:gd name="T31" fmla="*/ 87 h 262"/>
                <a:gd name="T32" fmla="*/ 259 w 588"/>
                <a:gd name="T33" fmla="*/ 96 h 262"/>
                <a:gd name="T34" fmla="*/ 287 w 588"/>
                <a:gd name="T35" fmla="*/ 98 h 262"/>
                <a:gd name="T36" fmla="*/ 306 w 588"/>
                <a:gd name="T37" fmla="*/ 90 h 262"/>
                <a:gd name="T38" fmla="*/ 318 w 588"/>
                <a:gd name="T39" fmla="*/ 66 h 262"/>
                <a:gd name="T40" fmla="*/ 314 w 588"/>
                <a:gd name="T41" fmla="*/ 42 h 262"/>
                <a:gd name="T42" fmla="*/ 295 w 588"/>
                <a:gd name="T43" fmla="*/ 22 h 262"/>
                <a:gd name="T44" fmla="*/ 259 w 588"/>
                <a:gd name="T45" fmla="*/ 23 h 262"/>
                <a:gd name="T46" fmla="*/ 225 w 588"/>
                <a:gd name="T47" fmla="*/ 43 h 262"/>
                <a:gd name="T48" fmla="*/ 130 w 588"/>
                <a:gd name="T49" fmla="*/ 102 h 262"/>
                <a:gd name="T50" fmla="*/ 77 w 588"/>
                <a:gd name="T51" fmla="*/ 125 h 262"/>
                <a:gd name="T52" fmla="*/ 40 w 588"/>
                <a:gd name="T53" fmla="*/ 125 h 262"/>
                <a:gd name="T54" fmla="*/ 17 w 588"/>
                <a:gd name="T55" fmla="*/ 110 h 262"/>
                <a:gd name="T56" fmla="*/ 3 w 588"/>
                <a:gd name="T57" fmla="*/ 90 h 262"/>
                <a:gd name="T58" fmla="*/ 225 w 588"/>
                <a:gd name="T59" fmla="*/ 0 h 262"/>
                <a:gd name="T60" fmla="*/ 218 w 588"/>
                <a:gd name="T61" fmla="*/ 7 h 262"/>
                <a:gd name="T62" fmla="*/ 199 w 588"/>
                <a:gd name="T63" fmla="*/ 11 h 262"/>
                <a:gd name="T64" fmla="*/ 183 w 588"/>
                <a:gd name="T65" fmla="*/ 11 h 262"/>
                <a:gd name="T66" fmla="*/ 173 w 588"/>
                <a:gd name="T67" fmla="*/ 28 h 262"/>
                <a:gd name="T68" fmla="*/ 161 w 588"/>
                <a:gd name="T69" fmla="*/ 36 h 262"/>
                <a:gd name="T70" fmla="*/ 151 w 588"/>
                <a:gd name="T71" fmla="*/ 34 h 262"/>
                <a:gd name="T72" fmla="*/ 156 w 588"/>
                <a:gd name="T73" fmla="*/ 14 h 262"/>
                <a:gd name="T74" fmla="*/ 145 w 588"/>
                <a:gd name="T75" fmla="*/ 7 h 262"/>
                <a:gd name="T76" fmla="*/ 131 w 588"/>
                <a:gd name="T77" fmla="*/ 11 h 262"/>
                <a:gd name="T78" fmla="*/ 132 w 588"/>
                <a:gd name="T79" fmla="*/ 27 h 262"/>
                <a:gd name="T80" fmla="*/ 123 w 588"/>
                <a:gd name="T81" fmla="*/ 55 h 262"/>
                <a:gd name="T82" fmla="*/ 109 w 588"/>
                <a:gd name="T83" fmla="*/ 66 h 262"/>
                <a:gd name="T84" fmla="*/ 98 w 588"/>
                <a:gd name="T85" fmla="*/ 68 h 262"/>
                <a:gd name="T86" fmla="*/ 96 w 588"/>
                <a:gd name="T87" fmla="*/ 62 h 262"/>
                <a:gd name="T88" fmla="*/ 102 w 588"/>
                <a:gd name="T89" fmla="*/ 41 h 262"/>
                <a:gd name="T90" fmla="*/ 86 w 588"/>
                <a:gd name="T91" fmla="*/ 23 h 262"/>
                <a:gd name="T92" fmla="*/ 64 w 588"/>
                <a:gd name="T93" fmla="*/ 20 h 262"/>
                <a:gd name="T94" fmla="*/ 41 w 588"/>
                <a:gd name="T95" fmla="*/ 28 h 262"/>
                <a:gd name="T96" fmla="*/ 28 w 588"/>
                <a:gd name="T97" fmla="*/ 52 h 262"/>
                <a:gd name="T98" fmla="*/ 32 w 588"/>
                <a:gd name="T99" fmla="*/ 76 h 262"/>
                <a:gd name="T100" fmla="*/ 48 w 588"/>
                <a:gd name="T101" fmla="*/ 94 h 262"/>
                <a:gd name="T102" fmla="*/ 71 w 588"/>
                <a:gd name="T103" fmla="*/ 99 h 262"/>
                <a:gd name="T104" fmla="*/ 128 w 588"/>
                <a:gd name="T105" fmla="*/ 71 h 262"/>
                <a:gd name="T106" fmla="*/ 247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  <p:sp>
          <p:nvSpPr>
            <p:cNvPr id="103477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341 w 588"/>
                <a:gd name="T1" fmla="*/ 0 h 264"/>
                <a:gd name="T2" fmla="*/ 328 w 588"/>
                <a:gd name="T3" fmla="*/ 10 h 264"/>
                <a:gd name="T4" fmla="*/ 304 w 588"/>
                <a:gd name="T5" fmla="*/ 4 h 264"/>
                <a:gd name="T6" fmla="*/ 253 w 588"/>
                <a:gd name="T7" fmla="*/ 1 h 264"/>
                <a:gd name="T8" fmla="*/ 219 w 588"/>
                <a:gd name="T9" fmla="*/ 10 h 264"/>
                <a:gd name="T10" fmla="*/ 178 w 588"/>
                <a:gd name="T11" fmla="*/ 7 h 264"/>
                <a:gd name="T12" fmla="*/ 159 w 588"/>
                <a:gd name="T13" fmla="*/ 4 h 264"/>
                <a:gd name="T14" fmla="*/ 164 w 588"/>
                <a:gd name="T15" fmla="*/ 21 h 264"/>
                <a:gd name="T16" fmla="*/ 178 w 588"/>
                <a:gd name="T17" fmla="*/ 36 h 264"/>
                <a:gd name="T18" fmla="*/ 198 w 588"/>
                <a:gd name="T19" fmla="*/ 42 h 264"/>
                <a:gd name="T20" fmla="*/ 213 w 588"/>
                <a:gd name="T21" fmla="*/ 50 h 264"/>
                <a:gd name="T22" fmla="*/ 226 w 588"/>
                <a:gd name="T23" fmla="*/ 74 h 264"/>
                <a:gd name="T24" fmla="*/ 244 w 588"/>
                <a:gd name="T25" fmla="*/ 83 h 264"/>
                <a:gd name="T26" fmla="*/ 250 w 588"/>
                <a:gd name="T27" fmla="*/ 79 h 264"/>
                <a:gd name="T28" fmla="*/ 246 w 588"/>
                <a:gd name="T29" fmla="*/ 66 h 264"/>
                <a:gd name="T30" fmla="*/ 244 w 588"/>
                <a:gd name="T31" fmla="*/ 49 h 264"/>
                <a:gd name="T32" fmla="*/ 251 w 588"/>
                <a:gd name="T33" fmla="*/ 39 h 264"/>
                <a:gd name="T34" fmla="*/ 273 w 588"/>
                <a:gd name="T35" fmla="*/ 33 h 264"/>
                <a:gd name="T36" fmla="*/ 296 w 588"/>
                <a:gd name="T37" fmla="*/ 34 h 264"/>
                <a:gd name="T38" fmla="*/ 314 w 588"/>
                <a:gd name="T39" fmla="*/ 52 h 264"/>
                <a:gd name="T40" fmla="*/ 319 w 588"/>
                <a:gd name="T41" fmla="*/ 75 h 264"/>
                <a:gd name="T42" fmla="*/ 306 w 588"/>
                <a:gd name="T43" fmla="*/ 100 h 264"/>
                <a:gd name="T44" fmla="*/ 291 w 588"/>
                <a:gd name="T45" fmla="*/ 109 h 264"/>
                <a:gd name="T46" fmla="*/ 259 w 588"/>
                <a:gd name="T47" fmla="*/ 107 h 264"/>
                <a:gd name="T48" fmla="*/ 225 w 588"/>
                <a:gd name="T49" fmla="*/ 87 h 264"/>
                <a:gd name="T50" fmla="*/ 130 w 588"/>
                <a:gd name="T51" fmla="*/ 29 h 264"/>
                <a:gd name="T52" fmla="*/ 77 w 588"/>
                <a:gd name="T53" fmla="*/ 4 h 264"/>
                <a:gd name="T54" fmla="*/ 40 w 588"/>
                <a:gd name="T55" fmla="*/ 5 h 264"/>
                <a:gd name="T56" fmla="*/ 17 w 588"/>
                <a:gd name="T57" fmla="*/ 21 h 264"/>
                <a:gd name="T58" fmla="*/ 3 w 588"/>
                <a:gd name="T59" fmla="*/ 41 h 264"/>
                <a:gd name="T60" fmla="*/ 225 w 588"/>
                <a:gd name="T61" fmla="*/ 132 h 264"/>
                <a:gd name="T62" fmla="*/ 218 w 588"/>
                <a:gd name="T63" fmla="*/ 123 h 264"/>
                <a:gd name="T64" fmla="*/ 199 w 588"/>
                <a:gd name="T65" fmla="*/ 118 h 264"/>
                <a:gd name="T66" fmla="*/ 183 w 588"/>
                <a:gd name="T67" fmla="*/ 119 h 264"/>
                <a:gd name="T68" fmla="*/ 173 w 588"/>
                <a:gd name="T69" fmla="*/ 103 h 264"/>
                <a:gd name="T70" fmla="*/ 161 w 588"/>
                <a:gd name="T71" fmla="*/ 94 h 264"/>
                <a:gd name="T72" fmla="*/ 151 w 588"/>
                <a:gd name="T73" fmla="*/ 96 h 264"/>
                <a:gd name="T74" fmla="*/ 156 w 588"/>
                <a:gd name="T75" fmla="*/ 116 h 264"/>
                <a:gd name="T76" fmla="*/ 145 w 588"/>
                <a:gd name="T77" fmla="*/ 123 h 264"/>
                <a:gd name="T78" fmla="*/ 131 w 588"/>
                <a:gd name="T79" fmla="*/ 119 h 264"/>
                <a:gd name="T80" fmla="*/ 132 w 588"/>
                <a:gd name="T81" fmla="*/ 103 h 264"/>
                <a:gd name="T82" fmla="*/ 123 w 588"/>
                <a:gd name="T83" fmla="*/ 75 h 264"/>
                <a:gd name="T84" fmla="*/ 109 w 588"/>
                <a:gd name="T85" fmla="*/ 65 h 264"/>
                <a:gd name="T86" fmla="*/ 97 w 588"/>
                <a:gd name="T87" fmla="*/ 63 h 264"/>
                <a:gd name="T88" fmla="*/ 100 w 588"/>
                <a:gd name="T89" fmla="*/ 77 h 264"/>
                <a:gd name="T90" fmla="*/ 93 w 588"/>
                <a:gd name="T91" fmla="*/ 103 h 264"/>
                <a:gd name="T92" fmla="*/ 77 w 588"/>
                <a:gd name="T93" fmla="*/ 110 h 264"/>
                <a:gd name="T94" fmla="*/ 51 w 588"/>
                <a:gd name="T95" fmla="*/ 109 h 264"/>
                <a:gd name="T96" fmla="*/ 33 w 588"/>
                <a:gd name="T97" fmla="*/ 92 h 264"/>
                <a:gd name="T98" fmla="*/ 28 w 588"/>
                <a:gd name="T99" fmla="*/ 66 h 264"/>
                <a:gd name="T100" fmla="*/ 38 w 588"/>
                <a:gd name="T101" fmla="*/ 43 h 264"/>
                <a:gd name="T102" fmla="*/ 60 w 588"/>
                <a:gd name="T103" fmla="*/ 33 h 264"/>
                <a:gd name="T104" fmla="*/ 83 w 588"/>
                <a:gd name="T105" fmla="*/ 35 h 264"/>
                <a:gd name="T106" fmla="*/ 205 w 588"/>
                <a:gd name="T107" fmla="*/ 105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>
                <a:latin typeface="Arial" charset="0"/>
              </a:endParaRPr>
            </a:p>
          </p:txBody>
        </p:sp>
      </p:grpSp>
      <p:pic>
        <p:nvPicPr>
          <p:cNvPr id="103478" name="Рисунок 5" descr="книг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428604"/>
            <a:ext cx="20161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793387"/>
            <a:ext cx="4320480" cy="283000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kk-KZ" dirty="0" smtClean="0"/>
              <a:t>Еліміздің  БҰҰ-ң құрамына мүшелік еткен жыл?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6840760" cy="4428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851648" cy="1828800"/>
          </a:xfrm>
        </p:spPr>
        <p:txBody>
          <a:bodyPr/>
          <a:lstStyle/>
          <a:p>
            <a:pPr algn="ctr"/>
            <a:r>
              <a:rPr lang="kk-KZ" dirty="0" smtClean="0"/>
              <a:t>Елтаңба мен тудың авторы кім?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928934"/>
            <a:ext cx="7854696" cy="1752600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2996952"/>
            <a:ext cx="3240361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30" y="2996952"/>
            <a:ext cx="3744416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4" y="19116"/>
            <a:ext cx="7851648" cy="1828800"/>
          </a:xfrm>
        </p:spPr>
        <p:txBody>
          <a:bodyPr/>
          <a:lstStyle/>
          <a:p>
            <a:pPr algn="ctr"/>
            <a:r>
              <a:rPr lang="kk-KZ" dirty="0" smtClean="0"/>
              <a:t>Ақтөбе бекінісі қаланған жыл?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786322"/>
            <a:ext cx="7854696" cy="194814"/>
          </a:xfrm>
        </p:spPr>
        <p:txBody>
          <a:bodyPr>
            <a:normAutofit fontScale="40000" lnSpcReduction="2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6696744" cy="4368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4148" y="476672"/>
            <a:ext cx="7851648" cy="1828800"/>
          </a:xfrm>
        </p:spPr>
        <p:txBody>
          <a:bodyPr/>
          <a:lstStyle/>
          <a:p>
            <a:pPr algn="ctr"/>
            <a:r>
              <a:rPr lang="kk-KZ" dirty="0" smtClean="0"/>
              <a:t>Облысымызда неше аудан бар?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068960"/>
            <a:ext cx="7854696" cy="1912176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08920"/>
            <a:ext cx="5832648" cy="3818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2180" y="41301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kk-KZ" dirty="0" smtClean="0"/>
              <a:t>Хобда ауданынан шыққан батыр қыз?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12976"/>
            <a:ext cx="7854696" cy="1768160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482453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71550" cy="6858000"/>
            <a:chOff x="-23" y="-17"/>
            <a:chExt cx="612" cy="4320"/>
          </a:xfrm>
        </p:grpSpPr>
        <p:sp>
          <p:nvSpPr>
            <p:cNvPr id="7177" name="Rectangle 5"/>
            <p:cNvSpPr>
              <a:spLocks noChangeArrowheads="1"/>
            </p:cNvSpPr>
            <p:nvPr/>
          </p:nvSpPr>
          <p:spPr bwMode="auto">
            <a:xfrm>
              <a:off x="-23" y="-17"/>
              <a:ext cx="612" cy="4320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8" name="Text Box 6"/>
            <p:cNvSpPr txBox="1">
              <a:spLocks noChangeArrowheads="1"/>
            </p:cNvSpPr>
            <p:nvPr/>
          </p:nvSpPr>
          <p:spPr bwMode="auto">
            <a:xfrm rot="-5400000">
              <a:off x="-28" y="720"/>
              <a:ext cx="510" cy="451"/>
            </a:xfrm>
            <a:prstGeom prst="rect">
              <a:avLst/>
            </a:prstGeom>
            <a:solidFill>
              <a:srgbClr val="0066FF"/>
            </a:solidFill>
            <a:ln w="76200">
              <a:solidFill>
                <a:srgbClr val="0066FF"/>
              </a:solidFill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endParaRPr lang="ru-RU" sz="3600" b="1" i="1">
                <a:solidFill>
                  <a:srgbClr val="FFFF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84250" y="620713"/>
            <a:ext cx="7731125" cy="1236662"/>
            <a:chOff x="657" y="319"/>
            <a:chExt cx="4869" cy="462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657" y="342"/>
              <a:ext cx="4869" cy="4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399FF"/>
                </a:gs>
                <a:gs pos="100000">
                  <a:schemeClr val="bg1"/>
                </a:gs>
              </a:gsLst>
              <a:lin ang="5400000" scaled="1"/>
            </a:gradFill>
            <a:ln w="317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800" b="1" i="1">
                <a:solidFill>
                  <a:srgbClr val="0000FF"/>
                </a:solidFill>
                <a:latin typeface="Arial" charset="0"/>
              </a:endParaRPr>
            </a:p>
            <a:p>
              <a:pPr algn="ctr">
                <a:defRPr/>
              </a:pPr>
              <a:endParaRPr lang="ru-RU" sz="800" b="1" i="1">
                <a:solidFill>
                  <a:srgbClr val="0000FF"/>
                </a:solidFill>
                <a:latin typeface="Arial" charset="0"/>
              </a:endParaRPr>
            </a:p>
            <a:p>
              <a:pPr algn="ctr">
                <a:defRPr/>
              </a:pPr>
              <a:endParaRPr lang="ru-RU" sz="800" b="1" i="1">
                <a:solidFill>
                  <a:srgbClr val="0000FF"/>
                </a:solidFill>
                <a:latin typeface="Arial" charset="0"/>
              </a:endParaRPr>
            </a:p>
            <a:p>
              <a:pPr algn="ctr" latinLnBrk="1">
                <a:defRPr/>
              </a:pPr>
              <a:endParaRPr kumimoji="1"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7176" name="Rectangle 12"/>
            <p:cNvSpPr>
              <a:spLocks noChangeArrowheads="1"/>
            </p:cNvSpPr>
            <p:nvPr/>
          </p:nvSpPr>
          <p:spPr bwMode="auto">
            <a:xfrm>
              <a:off x="884" y="319"/>
              <a:ext cx="4581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2200" b="1" i="1">
                <a:latin typeface="Times New Roman" pitchFamily="18" charset="0"/>
              </a:endParaRPr>
            </a:p>
          </p:txBody>
        </p:sp>
      </p:grpSp>
      <p:pic>
        <p:nvPicPr>
          <p:cNvPr id="14" name="Picture 22" descr="SO0048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5373688"/>
            <a:ext cx="1223962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ruler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589588"/>
            <a:ext cx="785018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2143116"/>
            <a:ext cx="79295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kk-KZ" sz="6600" b="1" i="1" dirty="0" smtClean="0">
                <a:solidFill>
                  <a:srgbClr val="FF3300"/>
                </a:solidFill>
                <a:latin typeface="Times New Roman" pitchFamily="18" charset="0"/>
              </a:rPr>
              <a:t>І</a:t>
            </a:r>
            <a:r>
              <a:rPr lang="en-US" sz="6600" b="1" i="1" dirty="0" smtClean="0">
                <a:solidFill>
                  <a:srgbClr val="FF3300"/>
                </a:solidFill>
                <a:latin typeface="Times New Roman" pitchFamily="18" charset="0"/>
              </a:rPr>
              <a:t>V</a:t>
            </a:r>
            <a:r>
              <a:rPr lang="kk-KZ" sz="6600" b="1" i="1" dirty="0" smtClean="0">
                <a:solidFill>
                  <a:srgbClr val="FF3300"/>
                </a:solidFill>
                <a:latin typeface="Times New Roman" pitchFamily="18" charset="0"/>
              </a:rPr>
              <a:t>. Сөз</a:t>
            </a:r>
            <a:r>
              <a:rPr lang="en-US" sz="6600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kk-KZ" sz="6600" b="1" i="1" dirty="0" smtClean="0">
                <a:solidFill>
                  <a:srgbClr val="FF3300"/>
                </a:solidFill>
                <a:latin typeface="Times New Roman" pitchFamily="18" charset="0"/>
              </a:rPr>
              <a:t>тапқанға </a:t>
            </a:r>
            <a:r>
              <a:rPr lang="en-US" sz="6600" b="1" i="1" dirty="0" smtClean="0">
                <a:solidFill>
                  <a:srgbClr val="FF3300"/>
                </a:solidFill>
                <a:latin typeface="Times New Roman" pitchFamily="18" charset="0"/>
              </a:rPr>
              <a:t>          </a:t>
            </a:r>
            <a:r>
              <a:rPr lang="kk-KZ" sz="6600" b="1" i="1" dirty="0" smtClean="0">
                <a:solidFill>
                  <a:srgbClr val="FF3300"/>
                </a:solidFill>
                <a:latin typeface="Times New Roman" pitchFamily="18" charset="0"/>
              </a:rPr>
              <a:t>   қолқа жоқ </a:t>
            </a:r>
            <a:endParaRPr lang="ru-RU" sz="6600" b="1" i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692275" y="1990725"/>
            <a:ext cx="792163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Ә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15" name="Rectangle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276600" y="1990725"/>
            <a:ext cx="792163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В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16" name="Rectangle 5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484438" y="1990725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Б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17" name="Rectangle 6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068763" y="1990725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Г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18" name="Rectangle 7">
            <a:hlinkClick r:id="rId6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860925" y="1989138"/>
            <a:ext cx="792163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Ғ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19" name="Rectangle 8">
            <a:hlinkClick r:id="rId7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653088" y="1990725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Д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20" name="Rectangle 9">
            <a:hlinkClick r:id="rId8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445250" y="1990725"/>
            <a:ext cx="792163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Е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21" name="Rectangle 10">
            <a:hlinkClick r:id="rId9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7237413" y="1989138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Ё</a:t>
            </a:r>
          </a:p>
        </p:txBody>
      </p:sp>
      <p:sp>
        <p:nvSpPr>
          <p:cNvPr id="13322" name="Rectangle 11">
            <a:hlinkClick r:id="rId10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900113" y="2711450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Ж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23" name="Rectangle 12">
            <a:hlinkClick r:id="rId11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692275" y="2711450"/>
            <a:ext cx="792163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dirty="0">
                <a:solidFill>
                  <a:schemeClr val="bg1"/>
                </a:solidFill>
              </a:rPr>
              <a:t>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324" name="Rectangle 13">
            <a:hlinkClick r:id="rId1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276600" y="2711450"/>
            <a:ext cx="792163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И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25" name="Rectangle 15">
            <a:hlinkClick r:id="rId1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068763" y="2711450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Й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26" name="Rectangle 16">
            <a:hlinkClick r:id="rId1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860925" y="2709863"/>
            <a:ext cx="792163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К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27" name="Rectangle 18">
            <a:hlinkClick r:id="rId1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445250" y="2711450"/>
            <a:ext cx="792163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Қ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28" name="Rectangle 19">
            <a:hlinkClick r:id="rId16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7237413" y="2709863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Л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29" name="Rectangle 20">
            <a:hlinkClick r:id="rId17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900113" y="3429000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М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30" name="Rectangle 21">
            <a:hlinkClick r:id="rId18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692275" y="3429000"/>
            <a:ext cx="792163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Н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31" name="Rectangle 22">
            <a:hlinkClick r:id="rId19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276600" y="3429000"/>
            <a:ext cx="792163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О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32" name="Rectangle 23">
            <a:hlinkClick r:id="rId20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484438" y="3429000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Ң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33" name="Rectangle 25">
            <a:hlinkClick r:id="rId21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653088" y="3429000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Р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34" name="Rectangle 26">
            <a:hlinkClick r:id="rId2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445250" y="3429000"/>
            <a:ext cx="792163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С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35" name="Rectangle 27">
            <a:hlinkClick r:id="rId2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7237413" y="3427413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Т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36" name="Rectangle 28">
            <a:hlinkClick r:id="rId2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900113" y="4149725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У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37" name="Rectangle 29">
            <a:hlinkClick r:id="rId2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692275" y="4149725"/>
            <a:ext cx="792163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Ұ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38" name="Rectangle 30">
            <a:hlinkClick r:id="rId26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484438" y="4149725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Ү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39" name="Rectangle 32">
            <a:hlinkClick r:id="rId27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653088" y="4149725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Һ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40" name="Rectangle 33">
            <a:hlinkClick r:id="rId28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445250" y="4149725"/>
            <a:ext cx="792163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Ц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41" name="Rectangle 34">
            <a:hlinkClick r:id="rId29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7237413" y="4148138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Ч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42" name="Rectangle 35">
            <a:hlinkClick r:id="rId30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900113" y="4868863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Ш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43" name="Rectangle 36">
            <a:hlinkClick r:id="rId31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692275" y="4868863"/>
            <a:ext cx="792163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Щ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44" name="Rectangle 37">
            <a:hlinkClick r:id="rId3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276600" y="4868863"/>
            <a:ext cx="792163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Ы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45" name="Rectangle 38">
            <a:hlinkClick r:id="rId3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484438" y="4868863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Ъ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46" name="Rectangle 40">
            <a:hlinkClick r:id="rId3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860925" y="4868863"/>
            <a:ext cx="792163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Ь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47" name="Rectangle 41">
            <a:hlinkClick r:id="rId3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653088" y="4868863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Э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48" name="Rectangle 42">
            <a:hlinkClick r:id="rId36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445250" y="4868863"/>
            <a:ext cx="792163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Ю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49" name="Rectangle 43">
            <a:hlinkClick r:id="rId37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7237413" y="4867275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Я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50" name="Rectangle 44">
            <a:hlinkClick r:id="rId38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860925" y="4149725"/>
            <a:ext cx="792163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Х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51" name="Rectangle 45">
            <a:hlinkClick r:id="rId39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276600" y="4149725"/>
            <a:ext cx="792163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Ф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52" name="Rectangle 47">
            <a:hlinkClick r:id="rId40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860925" y="3429000"/>
            <a:ext cx="792163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П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53" name="Rectangle 48">
            <a:hlinkClick r:id="rId41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068763" y="3429000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Ө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54" name="Rectangle 49">
            <a:hlinkClick r:id="rId4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068763" y="4868863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І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355" name="Rectangle 52">
            <a:hlinkClick r:id="rId4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900113" y="1989138"/>
            <a:ext cx="792162" cy="720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А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13356" name="Picture 12" descr="anim047"/>
          <p:cNvPicPr>
            <a:picLocks noChangeAspect="1" noChangeArrowheads="1" noCrop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 rot="-7814610">
            <a:off x="7218363" y="5643563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7" name="Picture 13" descr="anim047"/>
          <p:cNvPicPr>
            <a:picLocks noChangeAspect="1" noChangeArrowheads="1" noCrop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 rot="7971310">
            <a:off x="234950" y="5572125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8" name="Picture 13" descr="anim047"/>
          <p:cNvPicPr>
            <a:picLocks noChangeAspect="1" noChangeArrowheads="1" noCrop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 rot="7713041">
            <a:off x="220278" y="282827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9" name="Picture 12" descr="anim047"/>
          <p:cNvPicPr>
            <a:picLocks noChangeAspect="1" noChangeArrowheads="1" noCrop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 rot="-7814610">
            <a:off x="7624668" y="284236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0" name="Picture 12" descr="anim047"/>
          <p:cNvPicPr>
            <a:picLocks noChangeAspect="1" noChangeArrowheads="1" noCrop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 rot="-7814610">
            <a:off x="7254875" y="5643563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1" name="Picture 13" descr="anim047"/>
          <p:cNvPicPr>
            <a:picLocks noChangeAspect="1" noChangeArrowheads="1" noCrop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 rot="10800000">
            <a:off x="4067175" y="4149725"/>
            <a:ext cx="7747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2" name="Picture 13" descr="anim047"/>
          <p:cNvPicPr>
            <a:picLocks noChangeAspect="1" noChangeArrowheads="1" noCrop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 rot="10800000">
            <a:off x="5668963" y="2709863"/>
            <a:ext cx="7747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3" name="Picture 13" descr="anim047"/>
          <p:cNvPicPr>
            <a:picLocks noChangeAspect="1" noChangeArrowheads="1" noCrop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 rot="10800000">
            <a:off x="2501900" y="2709863"/>
            <a:ext cx="7747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71636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</a:rPr>
              <a:t>Қазақстанның болашағын қалай елестетесіңдер?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92896"/>
            <a:ext cx="5400600" cy="3588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305800" cy="928694"/>
          </a:xfrm>
        </p:spPr>
        <p:txBody>
          <a:bodyPr/>
          <a:lstStyle/>
          <a:p>
            <a:r>
              <a:rPr lang="kk-KZ" dirty="0" smtClean="0"/>
              <a:t>      </a:t>
            </a:r>
            <a:r>
              <a:rPr lang="kk-KZ" dirty="0" smtClean="0">
                <a:solidFill>
                  <a:srgbClr val="FF0000"/>
                </a:solidFill>
              </a:rPr>
              <a:t>Қай қалада тұрасыңдар?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6192688" cy="4392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049688" cy="1224136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      </a:t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b="1" i="1" dirty="0" smtClean="0">
                <a:solidFill>
                  <a:srgbClr val="FF0000"/>
                </a:solidFill>
              </a:rPr>
              <a:t> Бүгінгі Ақтөбе қандай?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6872"/>
            <a:ext cx="5688632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5400" dirty="0" smtClean="0">
                <a:solidFill>
                  <a:srgbClr val="FF0000"/>
                </a:solidFill>
                <a:latin typeface="Cooper KZ" pitchFamily="34" charset="0"/>
              </a:rPr>
              <a:t> </a:t>
            </a:r>
            <a:endParaRPr lang="ru-RU" sz="3600" dirty="0" smtClean="0">
              <a:solidFill>
                <a:srgbClr val="002060"/>
              </a:solidFill>
              <a:latin typeface="Cooper KZ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0352" y="1857364"/>
            <a:ext cx="7772400" cy="2357012"/>
          </a:xfrm>
        </p:spPr>
        <p:txBody>
          <a:bodyPr>
            <a:normAutofit/>
          </a:bodyPr>
          <a:lstStyle/>
          <a:p>
            <a:r>
              <a:rPr lang="kk-KZ" dirty="0" smtClean="0"/>
              <a:t>                    </a:t>
            </a:r>
            <a:r>
              <a:rPr lang="en-US" sz="3600" dirty="0" smtClean="0">
                <a:solidFill>
                  <a:srgbClr val="FF0000"/>
                </a:solidFill>
              </a:rPr>
              <a:t>I</a:t>
            </a:r>
            <a:r>
              <a:rPr lang="kk-KZ" sz="3600" dirty="0" smtClean="0">
                <a:solidFill>
                  <a:srgbClr val="FF0000"/>
                </a:solidFill>
              </a:rPr>
              <a:t> топ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r>
              <a:rPr lang="kk-KZ" sz="3600" dirty="0" smtClean="0">
                <a:solidFill>
                  <a:srgbClr val="FF0000"/>
                </a:solidFill>
              </a:rPr>
              <a:t> Атамекен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               </a:t>
            </a:r>
            <a:r>
              <a:rPr lang="kk-KZ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II</a:t>
            </a:r>
            <a:r>
              <a:rPr lang="kk-KZ" sz="3600" dirty="0" smtClean="0">
                <a:solidFill>
                  <a:srgbClr val="FF0000"/>
                </a:solidFill>
              </a:rPr>
              <a:t> топ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r>
              <a:rPr lang="kk-KZ" sz="3600" dirty="0" smtClean="0">
                <a:solidFill>
                  <a:srgbClr val="FF0000"/>
                </a:solidFill>
              </a:rPr>
              <a:t> Кең дала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                      III</a:t>
            </a:r>
            <a:r>
              <a:rPr lang="kk-KZ" sz="3600" dirty="0" smtClean="0">
                <a:solidFill>
                  <a:srgbClr val="FF0000"/>
                </a:solidFill>
              </a:rPr>
              <a:t> топ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r>
              <a:rPr lang="kk-KZ" sz="3600" dirty="0" smtClean="0">
                <a:solidFill>
                  <a:srgbClr val="FF0000"/>
                </a:solidFill>
              </a:rPr>
              <a:t> Шаңырақ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6357938" y="4214813"/>
            <a:ext cx="71437" cy="71437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40" descr="0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1038" y="4503738"/>
            <a:ext cx="19050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83506" y="142852"/>
            <a:ext cx="1847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oper KZ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305800" cy="1143008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Туған жерлеріңді білесіңдер ме?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72" y="2132856"/>
            <a:ext cx="6098032" cy="4112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5800" cy="2214578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Туған жердің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Топырағы да ыстық” дегенді қалай түсінесіңдер?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140969"/>
            <a:ext cx="5017740" cy="3403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3058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Ту</a:t>
            </a:r>
            <a:r>
              <a:rPr lang="kk-KZ" dirty="0" smtClean="0">
                <a:solidFill>
                  <a:srgbClr val="FF0000"/>
                </a:solidFill>
              </a:rPr>
              <a:t>ған жерлеріңнің табиғаты     қандай?    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96017"/>
            <a:ext cx="6264696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94793"/>
            <a:ext cx="8305800" cy="2286016"/>
          </a:xfrm>
        </p:spPr>
        <p:txBody>
          <a:bodyPr>
            <a:normAutofit/>
          </a:bodyPr>
          <a:lstStyle/>
          <a:p>
            <a:pPr lvl="0" algn="ctr"/>
            <a:r>
              <a:rPr lang="kk-KZ" dirty="0" smtClean="0">
                <a:solidFill>
                  <a:srgbClr val="FF0000"/>
                </a:solidFill>
              </a:rPr>
              <a:t>Болашақта туған жерлеріңді тастап шет елге кетер ме едіңдер?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14624"/>
            <a:ext cx="5832648" cy="3691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099" y="764704"/>
            <a:ext cx="8305800" cy="1571636"/>
          </a:xfrm>
        </p:spPr>
        <p:txBody>
          <a:bodyPr>
            <a:normAutofit fontScale="90000"/>
          </a:bodyPr>
          <a:lstStyle/>
          <a:p>
            <a:pPr lvl="0"/>
            <a:r>
              <a:rPr lang="kk-KZ" dirty="0" smtClean="0">
                <a:solidFill>
                  <a:srgbClr val="FF0000"/>
                </a:solidFill>
              </a:rPr>
              <a:t>«Туған жер» деген сөзді естігенде көз алдарыңа не елестетесіңдер?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40769"/>
            <a:ext cx="6120680" cy="4009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058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sz="4400" dirty="0" err="1" smtClean="0">
                <a:solidFill>
                  <a:srgbClr val="FF0000"/>
                </a:solidFill>
              </a:rPr>
              <a:t>Әркімнің туған жері</a:t>
            </a:r>
            <a:r>
              <a:rPr lang="ru-RU" sz="4400" dirty="0" smtClean="0">
                <a:solidFill>
                  <a:srgbClr val="FF0000"/>
                </a:solidFill>
              </a:rPr>
              <a:t> – </a:t>
            </a:r>
            <a:r>
              <a:rPr lang="ru-RU" sz="4400" dirty="0" err="1" smtClean="0">
                <a:solidFill>
                  <a:srgbClr val="FF0000"/>
                </a:solidFill>
              </a:rPr>
              <a:t>мысыр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шаһары» деген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сөздің мағынасын түсіндіріңдер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25862"/>
            <a:ext cx="590465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71550" cy="6858000"/>
            <a:chOff x="-23" y="-17"/>
            <a:chExt cx="612" cy="4320"/>
          </a:xfrm>
        </p:grpSpPr>
        <p:sp>
          <p:nvSpPr>
            <p:cNvPr id="7177" name="Rectangle 5"/>
            <p:cNvSpPr>
              <a:spLocks noChangeArrowheads="1"/>
            </p:cNvSpPr>
            <p:nvPr/>
          </p:nvSpPr>
          <p:spPr bwMode="auto">
            <a:xfrm>
              <a:off x="-23" y="-17"/>
              <a:ext cx="612" cy="4320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8" name="Text Box 6"/>
            <p:cNvSpPr txBox="1">
              <a:spLocks noChangeArrowheads="1"/>
            </p:cNvSpPr>
            <p:nvPr/>
          </p:nvSpPr>
          <p:spPr bwMode="auto">
            <a:xfrm rot="-5400000">
              <a:off x="-28" y="720"/>
              <a:ext cx="510" cy="451"/>
            </a:xfrm>
            <a:prstGeom prst="rect">
              <a:avLst/>
            </a:prstGeom>
            <a:solidFill>
              <a:srgbClr val="0066FF"/>
            </a:solidFill>
            <a:ln w="76200">
              <a:solidFill>
                <a:srgbClr val="0066FF"/>
              </a:solidFill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endParaRPr lang="ru-RU" sz="3600" b="1" i="1">
                <a:solidFill>
                  <a:srgbClr val="FFFF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84250" y="620713"/>
            <a:ext cx="7731125" cy="1236662"/>
            <a:chOff x="657" y="319"/>
            <a:chExt cx="4869" cy="462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657" y="342"/>
              <a:ext cx="4869" cy="4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399FF"/>
                </a:gs>
                <a:gs pos="100000">
                  <a:schemeClr val="bg1"/>
                </a:gs>
              </a:gsLst>
              <a:lin ang="5400000" scaled="1"/>
            </a:gradFill>
            <a:ln w="317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800" b="1" i="1">
                <a:solidFill>
                  <a:srgbClr val="0000FF"/>
                </a:solidFill>
                <a:latin typeface="Arial" charset="0"/>
              </a:endParaRPr>
            </a:p>
            <a:p>
              <a:pPr algn="ctr">
                <a:defRPr/>
              </a:pPr>
              <a:endParaRPr lang="ru-RU" sz="800" b="1" i="1">
                <a:solidFill>
                  <a:srgbClr val="0000FF"/>
                </a:solidFill>
                <a:latin typeface="Arial" charset="0"/>
              </a:endParaRPr>
            </a:p>
            <a:p>
              <a:pPr algn="ctr">
                <a:defRPr/>
              </a:pPr>
              <a:endParaRPr lang="ru-RU" sz="800" b="1" i="1">
                <a:solidFill>
                  <a:srgbClr val="0000FF"/>
                </a:solidFill>
                <a:latin typeface="Arial" charset="0"/>
              </a:endParaRPr>
            </a:p>
            <a:p>
              <a:pPr algn="ctr" latinLnBrk="1">
                <a:defRPr/>
              </a:pPr>
              <a:endParaRPr kumimoji="1"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7176" name="Rectangle 12"/>
            <p:cNvSpPr>
              <a:spLocks noChangeArrowheads="1"/>
            </p:cNvSpPr>
            <p:nvPr/>
          </p:nvSpPr>
          <p:spPr bwMode="auto">
            <a:xfrm>
              <a:off x="884" y="319"/>
              <a:ext cx="4581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2200" b="1" i="1">
                <a:latin typeface="Times New Roman" pitchFamily="18" charset="0"/>
              </a:endParaRPr>
            </a:p>
          </p:txBody>
        </p:sp>
      </p:grpSp>
      <p:pic>
        <p:nvPicPr>
          <p:cNvPr id="14" name="Picture 22" descr="SO0048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5373688"/>
            <a:ext cx="1223962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ruler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589588"/>
            <a:ext cx="785018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14479" y="2428868"/>
            <a:ext cx="57864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6600" b="1" i="1" dirty="0" smtClean="0">
                <a:solidFill>
                  <a:srgbClr val="FF3300"/>
                </a:solidFill>
                <a:latin typeface="Times New Roman" pitchFamily="18" charset="0"/>
              </a:rPr>
              <a:t>V</a:t>
            </a:r>
            <a:r>
              <a:rPr lang="kk-KZ" sz="6600" b="1" i="1" dirty="0" smtClean="0">
                <a:solidFill>
                  <a:srgbClr val="FF3300"/>
                </a:solidFill>
                <a:latin typeface="Times New Roman" pitchFamily="18" charset="0"/>
              </a:rPr>
              <a:t>. Эссе жазу</a:t>
            </a:r>
            <a:endParaRPr lang="ru-RU" sz="6600" b="1" i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inX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77050" y="4724400"/>
            <a:ext cx="226695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pic>
        <p:nvPicPr>
          <p:cNvPr id="23556" name="Picture 4" descr="AG00319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2133600"/>
            <a:ext cx="496728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56126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KZ Arial"/>
              </a:rPr>
              <a:t>Назарларыңызға рахмет!</a:t>
            </a:r>
          </a:p>
        </p:txBody>
      </p:sp>
      <p:pic>
        <p:nvPicPr>
          <p:cNvPr id="273414" name="Picture 6" descr="SuperSmileys%20(100)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643446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>
            <a:off x="250825" y="5805488"/>
            <a:ext cx="85693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800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KZ Arial"/>
              </a:rPr>
              <a:t>Азығы бір күнге жететін айламен емес,</a:t>
            </a:r>
          </a:p>
          <a:p>
            <a:pPr algn="ctr"/>
            <a:r>
              <a:rPr lang="ru-RU" sz="1800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KZ Arial"/>
              </a:rPr>
              <a:t>Білімі мың жылға жететін пайдамен өмір сүрейік!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latin typeface="Cooper KZ" pitchFamily="34" charset="0"/>
              </a:rPr>
              <a:t>      </a:t>
            </a:r>
            <a:br>
              <a:rPr lang="kk-KZ" dirty="0" smtClean="0">
                <a:latin typeface="Cooper KZ" pitchFamily="34" charset="0"/>
              </a:rPr>
            </a:br>
            <a:r>
              <a:rPr lang="kk-KZ" dirty="0" smtClean="0">
                <a:latin typeface="Cooper KZ" pitchFamily="34" charset="0"/>
              </a:rPr>
              <a:t/>
            </a:r>
            <a:br>
              <a:rPr lang="kk-KZ" dirty="0" smtClean="0">
                <a:latin typeface="Cooper KZ" pitchFamily="34" charset="0"/>
              </a:rPr>
            </a:br>
            <a:r>
              <a:rPr lang="kk-KZ" dirty="0" smtClean="0">
                <a:latin typeface="Cooper KZ" pitchFamily="34" charset="0"/>
              </a:rPr>
              <a:t/>
            </a:r>
            <a:br>
              <a:rPr lang="kk-KZ" dirty="0" smtClean="0">
                <a:latin typeface="Cooper KZ" pitchFamily="34" charset="0"/>
              </a:rPr>
            </a:br>
            <a:r>
              <a:rPr lang="kk-KZ" dirty="0" smtClean="0">
                <a:latin typeface="Cooper KZ" pitchFamily="34" charset="0"/>
              </a:rPr>
              <a:t/>
            </a:r>
            <a:br>
              <a:rPr lang="kk-KZ" dirty="0" smtClean="0">
                <a:latin typeface="Cooper KZ" pitchFamily="34" charset="0"/>
              </a:rPr>
            </a:br>
            <a:r>
              <a:rPr lang="kk-KZ" dirty="0" smtClean="0">
                <a:latin typeface="Cooper KZ" pitchFamily="34" charset="0"/>
              </a:rPr>
              <a:t/>
            </a:r>
            <a:br>
              <a:rPr lang="kk-KZ" dirty="0" smtClean="0">
                <a:latin typeface="Cooper KZ" pitchFamily="34" charset="0"/>
              </a:rPr>
            </a:br>
            <a:r>
              <a:rPr lang="kk-KZ" dirty="0" smtClean="0">
                <a:latin typeface="Cooper KZ" pitchFamily="34" charset="0"/>
              </a:rPr>
              <a:t/>
            </a:r>
            <a:br>
              <a:rPr lang="kk-KZ" dirty="0" smtClean="0">
                <a:latin typeface="Cooper KZ" pitchFamily="34" charset="0"/>
              </a:rPr>
            </a:br>
            <a:r>
              <a:rPr lang="kk-KZ" dirty="0" smtClean="0">
                <a:latin typeface="Cooper KZ" pitchFamily="34" charset="0"/>
              </a:rPr>
              <a:t/>
            </a:r>
            <a:br>
              <a:rPr lang="kk-KZ" dirty="0" smtClean="0">
                <a:latin typeface="Cooper KZ" pitchFamily="34" charset="0"/>
              </a:rPr>
            </a:br>
            <a:r>
              <a:rPr lang="kk-KZ" dirty="0" smtClean="0">
                <a:latin typeface="Cooper KZ" pitchFamily="34" charset="0"/>
              </a:rPr>
              <a:t/>
            </a:r>
            <a:br>
              <a:rPr lang="kk-KZ" dirty="0" smtClean="0">
                <a:latin typeface="Cooper KZ" pitchFamily="34" charset="0"/>
              </a:rPr>
            </a:br>
            <a:r>
              <a:rPr lang="kk-KZ" dirty="0" smtClean="0">
                <a:latin typeface="Cooper KZ" pitchFamily="34" charset="0"/>
              </a:rPr>
              <a:t/>
            </a:r>
            <a:br>
              <a:rPr lang="kk-KZ" dirty="0" smtClean="0">
                <a:latin typeface="Cooper KZ" pitchFamily="34" charset="0"/>
              </a:rPr>
            </a:br>
            <a:r>
              <a:rPr lang="kk-KZ" dirty="0" smtClean="0">
                <a:latin typeface="Cooper KZ" pitchFamily="34" charset="0"/>
              </a:rPr>
              <a:t/>
            </a:r>
            <a:br>
              <a:rPr lang="kk-KZ" dirty="0" smtClean="0">
                <a:latin typeface="Cooper KZ" pitchFamily="34" charset="0"/>
              </a:rPr>
            </a:br>
            <a:r>
              <a:rPr lang="kk-KZ" dirty="0" smtClean="0">
                <a:latin typeface="Cooper KZ" pitchFamily="34" charset="0"/>
              </a:rPr>
              <a:t/>
            </a:r>
            <a:br>
              <a:rPr lang="kk-KZ" dirty="0" smtClean="0">
                <a:latin typeface="Cooper KZ" pitchFamily="34" charset="0"/>
              </a:rPr>
            </a:br>
            <a:r>
              <a:rPr lang="kk-KZ" dirty="0" smtClean="0">
                <a:latin typeface="Cooper KZ" pitchFamily="34" charset="0"/>
              </a:rPr>
              <a:t/>
            </a:r>
            <a:br>
              <a:rPr lang="kk-KZ" dirty="0" smtClean="0">
                <a:latin typeface="Cooper KZ" pitchFamily="34" charset="0"/>
              </a:rPr>
            </a:br>
            <a:r>
              <a:rPr lang="kk-KZ" dirty="0" smtClean="0">
                <a:latin typeface="Cooper KZ" pitchFamily="34" charset="0"/>
              </a:rPr>
              <a:t/>
            </a:r>
            <a:br>
              <a:rPr lang="kk-KZ" dirty="0" smtClean="0">
                <a:latin typeface="Cooper KZ" pitchFamily="34" charset="0"/>
              </a:rPr>
            </a:br>
            <a:r>
              <a:rPr lang="kk-KZ" dirty="0" smtClean="0">
                <a:latin typeface="Cooper KZ" pitchFamily="34" charset="0"/>
              </a:rPr>
              <a:t/>
            </a:r>
            <a:br>
              <a:rPr lang="kk-KZ" dirty="0" smtClean="0">
                <a:latin typeface="Cooper KZ" pitchFamily="34" charset="0"/>
              </a:rPr>
            </a:br>
            <a:r>
              <a:rPr lang="kk-KZ" dirty="0" smtClean="0">
                <a:latin typeface="Cooper KZ" pitchFamily="34" charset="0"/>
              </a:rPr>
              <a:t/>
            </a:r>
            <a:br>
              <a:rPr lang="kk-KZ" dirty="0" smtClean="0">
                <a:latin typeface="Cooper KZ" pitchFamily="34" charset="0"/>
              </a:rPr>
            </a:br>
            <a:r>
              <a:rPr lang="kk-KZ" dirty="0" smtClean="0">
                <a:latin typeface="Cooper KZ" pitchFamily="34" charset="0"/>
              </a:rPr>
              <a:t/>
            </a:r>
            <a:br>
              <a:rPr lang="kk-KZ" dirty="0" smtClean="0">
                <a:latin typeface="Cooper KZ" pitchFamily="34" charset="0"/>
              </a:rPr>
            </a:br>
            <a:r>
              <a:rPr lang="kk-KZ" dirty="0" smtClean="0">
                <a:latin typeface="Cooper KZ" pitchFamily="34" charset="0"/>
              </a:rPr>
              <a:t/>
            </a:r>
            <a:br>
              <a:rPr lang="kk-KZ" dirty="0" smtClean="0">
                <a:latin typeface="Cooper KZ" pitchFamily="34" charset="0"/>
              </a:rPr>
            </a:br>
            <a:r>
              <a:rPr lang="kk-KZ" dirty="0" smtClean="0">
                <a:latin typeface="Cooper KZ" pitchFamily="34" charset="0"/>
              </a:rPr>
              <a:t>»</a:t>
            </a:r>
            <a:br>
              <a:rPr lang="kk-KZ" dirty="0" smtClean="0">
                <a:latin typeface="Cooper KZ" pitchFamily="34" charset="0"/>
              </a:rPr>
            </a:br>
            <a:r>
              <a:rPr lang="kk-KZ" dirty="0" smtClean="0">
                <a:latin typeface="Cooper KZ" pitchFamily="34" charset="0"/>
              </a:rPr>
              <a:t/>
            </a:r>
            <a:br>
              <a:rPr lang="kk-KZ" dirty="0" smtClean="0">
                <a:latin typeface="Cooper KZ" pitchFamily="34" charset="0"/>
              </a:rPr>
            </a:br>
            <a:endParaRPr lang="ru-RU" dirty="0" smtClean="0">
              <a:latin typeface="Cooper KZ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30352" y="928670"/>
            <a:ext cx="7772400" cy="3285706"/>
          </a:xfrm>
        </p:spPr>
        <p:txBody>
          <a:bodyPr>
            <a:normAutofit fontScale="25000" lnSpcReduction="20000"/>
          </a:bodyPr>
          <a:lstStyle/>
          <a:p>
            <a:r>
              <a:rPr lang="kk-KZ" sz="3200" dirty="0" smtClean="0"/>
              <a:t>                 </a:t>
            </a:r>
          </a:p>
          <a:p>
            <a:endParaRPr lang="kk-KZ" sz="3200" dirty="0" smtClean="0"/>
          </a:p>
          <a:p>
            <a:r>
              <a:rPr lang="kk-KZ" sz="3200" dirty="0" smtClean="0">
                <a:solidFill>
                  <a:srgbClr val="FF0000"/>
                </a:solidFill>
              </a:rPr>
              <a:t>                 </a:t>
            </a:r>
            <a:r>
              <a:rPr lang="kk-KZ" sz="16000" dirty="0" smtClean="0">
                <a:solidFill>
                  <a:srgbClr val="FF0000"/>
                </a:solidFill>
              </a:rPr>
              <a:t>Сайыс кезеңдері:</a:t>
            </a:r>
          </a:p>
          <a:p>
            <a:pPr marL="514350" indent="-514350">
              <a:buAutoNum type="arabicPeriod"/>
            </a:pPr>
            <a:r>
              <a:rPr lang="kk-KZ" sz="16000" dirty="0" smtClean="0">
                <a:solidFill>
                  <a:srgbClr val="FF0000"/>
                </a:solidFill>
              </a:rPr>
              <a:t>Тіл өнері</a:t>
            </a:r>
          </a:p>
          <a:p>
            <a:pPr marL="1371600" indent="-1371600">
              <a:buFont typeface="+mj-lt"/>
              <a:buAutoNum type="arabicPeriod"/>
            </a:pPr>
            <a:r>
              <a:rPr lang="kk-KZ" sz="16000" dirty="0" smtClean="0">
                <a:solidFill>
                  <a:srgbClr val="FF0000"/>
                </a:solidFill>
              </a:rPr>
              <a:t>Жалғасын тап</a:t>
            </a:r>
          </a:p>
          <a:p>
            <a:pPr marL="514350" indent="-514350">
              <a:buAutoNum type="arabicPeriod"/>
            </a:pPr>
            <a:r>
              <a:rPr lang="kk-KZ" sz="16000" dirty="0" smtClean="0">
                <a:solidFill>
                  <a:srgbClr val="FF0000"/>
                </a:solidFill>
              </a:rPr>
              <a:t>Кім көп біледі?</a:t>
            </a:r>
          </a:p>
          <a:p>
            <a:pPr marL="514350" indent="-514350">
              <a:buAutoNum type="arabicPeriod"/>
            </a:pPr>
            <a:r>
              <a:rPr lang="kk-KZ" sz="16000" dirty="0" smtClean="0">
                <a:solidFill>
                  <a:srgbClr val="FF0000"/>
                </a:solidFill>
              </a:rPr>
              <a:t>Сөз тапқанға қолқа жоқ</a:t>
            </a:r>
          </a:p>
          <a:p>
            <a:pPr marL="514350" indent="-514350">
              <a:buAutoNum type="arabicPeriod"/>
            </a:pPr>
            <a:r>
              <a:rPr lang="kk-KZ" sz="16000" dirty="0" smtClean="0">
                <a:solidFill>
                  <a:srgbClr val="FF0000"/>
                </a:solidFill>
              </a:rPr>
              <a:t>Эссе жазу</a:t>
            </a:r>
            <a:endParaRPr lang="ru-RU" sz="16000" dirty="0">
              <a:solidFill>
                <a:srgbClr val="FF0000"/>
              </a:solidFill>
            </a:endParaRPr>
          </a:p>
        </p:txBody>
      </p:sp>
      <p:pic>
        <p:nvPicPr>
          <p:cNvPr id="4099" name="Picture 24" descr="001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825" y="3424238"/>
            <a:ext cx="12334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0" descr="0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4503738"/>
            <a:ext cx="19050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428625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5054674"/>
            <a:ext cx="1571637" cy="9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14313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71550" cy="6858000"/>
            <a:chOff x="-23" y="-17"/>
            <a:chExt cx="612" cy="4320"/>
          </a:xfrm>
        </p:grpSpPr>
        <p:sp>
          <p:nvSpPr>
            <p:cNvPr id="7177" name="Rectangle 5"/>
            <p:cNvSpPr>
              <a:spLocks noChangeArrowheads="1"/>
            </p:cNvSpPr>
            <p:nvPr/>
          </p:nvSpPr>
          <p:spPr bwMode="auto">
            <a:xfrm>
              <a:off x="-23" y="-17"/>
              <a:ext cx="612" cy="4320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8" name="Text Box 6"/>
            <p:cNvSpPr txBox="1">
              <a:spLocks noChangeArrowheads="1"/>
            </p:cNvSpPr>
            <p:nvPr/>
          </p:nvSpPr>
          <p:spPr bwMode="auto">
            <a:xfrm rot="-5400000">
              <a:off x="-28" y="720"/>
              <a:ext cx="510" cy="451"/>
            </a:xfrm>
            <a:prstGeom prst="rect">
              <a:avLst/>
            </a:prstGeom>
            <a:solidFill>
              <a:srgbClr val="0066FF"/>
            </a:solidFill>
            <a:ln w="76200">
              <a:solidFill>
                <a:srgbClr val="0066FF"/>
              </a:solidFill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endParaRPr lang="ru-RU" sz="3600" b="1" i="1">
                <a:solidFill>
                  <a:srgbClr val="FFFF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84250" y="620713"/>
            <a:ext cx="7731125" cy="1236662"/>
            <a:chOff x="657" y="319"/>
            <a:chExt cx="4869" cy="462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657" y="342"/>
              <a:ext cx="4869" cy="4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399FF"/>
                </a:gs>
                <a:gs pos="100000">
                  <a:schemeClr val="bg1"/>
                </a:gs>
              </a:gsLst>
              <a:lin ang="5400000" scaled="1"/>
            </a:gradFill>
            <a:ln w="317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800" b="1" i="1">
                <a:solidFill>
                  <a:srgbClr val="0000FF"/>
                </a:solidFill>
                <a:latin typeface="Arial" charset="0"/>
              </a:endParaRPr>
            </a:p>
            <a:p>
              <a:pPr algn="ctr">
                <a:defRPr/>
              </a:pPr>
              <a:endParaRPr lang="ru-RU" sz="800" b="1" i="1">
                <a:solidFill>
                  <a:srgbClr val="0000FF"/>
                </a:solidFill>
                <a:latin typeface="Arial" charset="0"/>
              </a:endParaRPr>
            </a:p>
            <a:p>
              <a:pPr algn="ctr">
                <a:defRPr/>
              </a:pPr>
              <a:endParaRPr lang="ru-RU" sz="800" b="1" i="1">
                <a:solidFill>
                  <a:srgbClr val="0000FF"/>
                </a:solidFill>
                <a:latin typeface="Arial" charset="0"/>
              </a:endParaRPr>
            </a:p>
            <a:p>
              <a:pPr algn="ctr" latinLnBrk="1">
                <a:defRPr/>
              </a:pPr>
              <a:endParaRPr kumimoji="1"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7176" name="Rectangle 12"/>
            <p:cNvSpPr>
              <a:spLocks noChangeArrowheads="1"/>
            </p:cNvSpPr>
            <p:nvPr/>
          </p:nvSpPr>
          <p:spPr bwMode="auto">
            <a:xfrm>
              <a:off x="884" y="319"/>
              <a:ext cx="4581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2200" b="1" i="1">
                <a:latin typeface="Times New Roman" pitchFamily="18" charset="0"/>
              </a:endParaRPr>
            </a:p>
          </p:txBody>
        </p:sp>
      </p:grpSp>
      <p:pic>
        <p:nvPicPr>
          <p:cNvPr id="14" name="Picture 22" descr="SO0048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5373688"/>
            <a:ext cx="1223962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ruler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589588"/>
            <a:ext cx="785018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000233" y="2428868"/>
            <a:ext cx="55007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kk-KZ" sz="6600" b="1" i="1" dirty="0" smtClean="0">
                <a:solidFill>
                  <a:srgbClr val="FF3300"/>
                </a:solidFill>
                <a:latin typeface="Times New Roman" pitchFamily="18" charset="0"/>
              </a:rPr>
              <a:t>І. Тіл өнері</a:t>
            </a:r>
            <a:endParaRPr lang="ru-RU" sz="6600" b="1" i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71550" cy="6858000"/>
            <a:chOff x="-23" y="-17"/>
            <a:chExt cx="612" cy="4320"/>
          </a:xfrm>
        </p:grpSpPr>
        <p:sp>
          <p:nvSpPr>
            <p:cNvPr id="7177" name="Rectangle 5"/>
            <p:cNvSpPr>
              <a:spLocks noChangeArrowheads="1"/>
            </p:cNvSpPr>
            <p:nvPr/>
          </p:nvSpPr>
          <p:spPr bwMode="auto">
            <a:xfrm>
              <a:off x="-23" y="-17"/>
              <a:ext cx="612" cy="4320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8" name="Text Box 6"/>
            <p:cNvSpPr txBox="1">
              <a:spLocks noChangeArrowheads="1"/>
            </p:cNvSpPr>
            <p:nvPr/>
          </p:nvSpPr>
          <p:spPr bwMode="auto">
            <a:xfrm rot="-5400000">
              <a:off x="-28" y="720"/>
              <a:ext cx="510" cy="451"/>
            </a:xfrm>
            <a:prstGeom prst="rect">
              <a:avLst/>
            </a:prstGeom>
            <a:solidFill>
              <a:srgbClr val="0066FF"/>
            </a:solidFill>
            <a:ln w="76200">
              <a:solidFill>
                <a:srgbClr val="0066FF"/>
              </a:solidFill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endParaRPr lang="ru-RU" sz="3600" b="1" i="1">
                <a:solidFill>
                  <a:srgbClr val="FFFF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84250" y="620713"/>
            <a:ext cx="7731125" cy="1236662"/>
            <a:chOff x="657" y="319"/>
            <a:chExt cx="4869" cy="462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657" y="342"/>
              <a:ext cx="4869" cy="4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399FF"/>
                </a:gs>
                <a:gs pos="100000">
                  <a:schemeClr val="bg1"/>
                </a:gs>
              </a:gsLst>
              <a:lin ang="5400000" scaled="1"/>
            </a:gradFill>
            <a:ln w="317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800" b="1" i="1">
                <a:solidFill>
                  <a:srgbClr val="0000FF"/>
                </a:solidFill>
                <a:latin typeface="Arial" charset="0"/>
              </a:endParaRPr>
            </a:p>
            <a:p>
              <a:pPr algn="ctr">
                <a:defRPr/>
              </a:pPr>
              <a:endParaRPr lang="ru-RU" sz="800" b="1" i="1">
                <a:solidFill>
                  <a:srgbClr val="0000FF"/>
                </a:solidFill>
                <a:latin typeface="Arial" charset="0"/>
              </a:endParaRPr>
            </a:p>
            <a:p>
              <a:pPr algn="ctr">
                <a:defRPr/>
              </a:pPr>
              <a:endParaRPr lang="ru-RU" sz="800" b="1" i="1">
                <a:solidFill>
                  <a:srgbClr val="0000FF"/>
                </a:solidFill>
                <a:latin typeface="Arial" charset="0"/>
              </a:endParaRPr>
            </a:p>
            <a:p>
              <a:pPr algn="ctr" latinLnBrk="1">
                <a:defRPr/>
              </a:pPr>
              <a:endParaRPr kumimoji="1"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7176" name="Rectangle 12"/>
            <p:cNvSpPr>
              <a:spLocks noChangeArrowheads="1"/>
            </p:cNvSpPr>
            <p:nvPr/>
          </p:nvSpPr>
          <p:spPr bwMode="auto">
            <a:xfrm>
              <a:off x="884" y="319"/>
              <a:ext cx="4581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2200" b="1" i="1">
                <a:latin typeface="Times New Roman" pitchFamily="18" charset="0"/>
              </a:endParaRPr>
            </a:p>
          </p:txBody>
        </p:sp>
      </p:grpSp>
      <p:pic>
        <p:nvPicPr>
          <p:cNvPr id="14" name="Picture 22" descr="SO0048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5373688"/>
            <a:ext cx="1223962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ruler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589588"/>
            <a:ext cx="785018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000233" y="2428868"/>
            <a:ext cx="55007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kk-KZ" sz="6600" b="1" i="1" dirty="0" smtClean="0">
                <a:solidFill>
                  <a:srgbClr val="FF3300"/>
                </a:solidFill>
                <a:latin typeface="Times New Roman" pitchFamily="18" charset="0"/>
              </a:rPr>
              <a:t>І</a:t>
            </a:r>
            <a:r>
              <a:rPr lang="en-US" sz="6600" b="1" i="1" dirty="0" smtClean="0">
                <a:solidFill>
                  <a:srgbClr val="FF3300"/>
                </a:solidFill>
                <a:latin typeface="Times New Roman" pitchFamily="18" charset="0"/>
              </a:rPr>
              <a:t>I</a:t>
            </a:r>
            <a:r>
              <a:rPr lang="kk-KZ" sz="6600" b="1" i="1" dirty="0" smtClean="0">
                <a:solidFill>
                  <a:srgbClr val="FF3300"/>
                </a:solidFill>
                <a:latin typeface="Times New Roman" pitchFamily="18" charset="0"/>
              </a:rPr>
              <a:t>. Жалғасын тап</a:t>
            </a:r>
            <a:endParaRPr lang="ru-RU" sz="6600" b="1" i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D:\Documents and Settings\рппр\Гамзат\1985 ж\Новая папка\537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14375" y="1748371"/>
            <a:ext cx="7215188" cy="236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kk-K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kk-KZ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Отан –елдің </a:t>
            </a:r>
            <a:r>
              <a:rPr lang="kk-KZ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анасы,</a:t>
            </a:r>
            <a:endParaRPr lang="kk-KZ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</a:pPr>
            <a:r>
              <a:rPr lang="kk-KZ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Ел ердің </a:t>
            </a:r>
            <a:r>
              <a:rPr lang="kk-KZ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анасы.</a:t>
            </a:r>
            <a:endParaRPr lang="kk-KZ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3" name="Picture 111" descr="D:\Documents and Settings\рппр\Гамзат\1985 ж\Новая папка\537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22" name="Rectangle 110"/>
          <p:cNvSpPr>
            <a:spLocks noChangeArrowheads="1"/>
          </p:cNvSpPr>
          <p:nvPr/>
        </p:nvSpPr>
        <p:spPr bwMode="auto">
          <a:xfrm>
            <a:off x="571472" y="2285992"/>
            <a:ext cx="7215238" cy="213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14500" lvl="3" indent="-342900">
              <a:lnSpc>
                <a:spcPct val="200000"/>
              </a:lnSpc>
            </a:pPr>
            <a:r>
              <a:rPr lang="kk-KZ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Аққу көлін </a:t>
            </a:r>
            <a:r>
              <a:rPr lang="kk-KZ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аңсайды,</a:t>
            </a:r>
            <a:endParaRPr lang="kk-KZ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0" lvl="3" indent="-342900">
              <a:lnSpc>
                <a:spcPct val="200000"/>
              </a:lnSpc>
            </a:pPr>
            <a:r>
              <a:rPr lang="kk-KZ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kk-KZ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туған жерін </a:t>
            </a:r>
            <a:r>
              <a:rPr lang="kk-KZ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аңсайды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ocuments and Settings\рппр\Гамзат\1985 ж\Новая папка\537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42976" y="1932384"/>
            <a:ext cx="7786712" cy="191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Өз елімнің басы болмасам </a:t>
            </a: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да,</a:t>
            </a:r>
            <a:endParaRPr lang="kk-KZ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</a:pP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Сайының тасы </a:t>
            </a: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болайын.</a:t>
            </a:r>
            <a:endParaRPr lang="kk-KZ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5C5C5C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5C5C5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372</TotalTime>
  <Words>350</Words>
  <Application>Microsoft Office PowerPoint</Application>
  <PresentationFormat>Экран (4:3)</PresentationFormat>
  <Paragraphs>120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Волна</vt:lpstr>
      <vt:lpstr>Презентация PowerPoint</vt:lpstr>
      <vt:lpstr>Презентация PowerPoint</vt:lpstr>
      <vt:lpstr> </vt:lpstr>
      <vt:lpstr>                       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Қазақстан Республикасының    тұңғыш конституциясы қабылданған жыл?</vt:lpstr>
      <vt:lpstr>Қазақстанды ең бірінші «Тәуелсіз ел» деп мойындаған ел?</vt:lpstr>
      <vt:lpstr>Еліміздің  БҰҰ-ң құрамына мүшелік еткен жыл?</vt:lpstr>
      <vt:lpstr>Елтаңба мен тудың авторы кім?</vt:lpstr>
      <vt:lpstr>Ақтөбе бекінісі қаланған жыл?</vt:lpstr>
      <vt:lpstr>Облысымызда неше аудан бар?</vt:lpstr>
      <vt:lpstr>Хобда ауданынан шыққан батыр қыз?</vt:lpstr>
      <vt:lpstr>Презентация PowerPoint</vt:lpstr>
      <vt:lpstr>Презентация PowerPoint</vt:lpstr>
      <vt:lpstr>Қазақстанның болашағын қалай елестетесіңдер?</vt:lpstr>
      <vt:lpstr>      Қай қалада тұрасыңдар?</vt:lpstr>
      <vt:lpstr>           Бүгінгі Ақтөбе қандай?</vt:lpstr>
      <vt:lpstr>Туған жерлеріңді білесіңдер ме?</vt:lpstr>
      <vt:lpstr>   Туған жердің « Топырағы да ыстық” дегенді қалай түсінесіңдер? </vt:lpstr>
      <vt:lpstr>   Туған жерлеріңнің табиғаты     қандай?                            </vt:lpstr>
      <vt:lpstr>Болашақта туған жерлеріңді тастап шет елге кетер ме едіңдер?</vt:lpstr>
      <vt:lpstr>«Туған жер» деген сөзді естігенде көз алдарыңа не елестетесіңдер?</vt:lpstr>
      <vt:lpstr>«Әркімнің туған жері – мысыр шаһары» деген сөздің мағынасын түсіндіріңдер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Dias</dc:creator>
  <cp:lastModifiedBy>Инкара</cp:lastModifiedBy>
  <cp:revision>60</cp:revision>
  <dcterms:created xsi:type="dcterms:W3CDTF">2012-02-05T18:51:12Z</dcterms:created>
  <dcterms:modified xsi:type="dcterms:W3CDTF">2013-08-27T17:25:08Z</dcterms:modified>
</cp:coreProperties>
</file>