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70" d="100"/>
          <a:sy n="7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36819-337C-4CD1-8297-5DE17A0BA13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EDB3C1-6AEB-4ADE-9911-9C7A779F53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ildberries.ru/catalog/1167894/detail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inthebox.com/ru/21-cheap-mahogany-soprano-ukulele-with-gig-bag-strap_p351021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Развиваемся, играя. 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80616380_Almost_Complete_Puzzle245145219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159380" cy="3869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56589"/>
            <a:ext cx="5398604" cy="5301411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858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Оптимальные цвета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пазлов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маленьких деток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яркие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контрасные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варианты, состоящие из четырех-шести тонов (оттенки и переходы красок усложняют сборку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пазла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5982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полезно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обирать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928802"/>
            <a:ext cx="8715404" cy="2554545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Собирание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пазлов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отлично развивает логическое мышление, способность концентрировать внимание, память, воображение, мелкую моторику руки , а значит, тренирует речевые центры и учит правильно воспринимать связь между частью и целым. Вырабатывают старательность, настойчивость и силу воли. В общем, по своему благотворному влиянию вещь просто незаменимая. Можно сказать, сродни лекарству для мозга. Только цветное и многоразового использования.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mtmd443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4143356"/>
            <a:ext cx="2714644" cy="27146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ærvær_4734007XSmall_tcm69-1108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83182"/>
            <a:ext cx="6715172" cy="4455714"/>
          </a:xfr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42852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Ученые говорят о том, что дети, которые в юном возрасте собирали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во взрослом возрасте будут обладать высоким уровнем усидчивости и у них будет напор, с которым никто не сможет справиться.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58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Приятного складывания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пазлов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Пазл</a:t>
            </a:r>
            <a:r>
              <a:rPr lang="ru-RU" dirty="0" smtClean="0"/>
              <a:t> или </a:t>
            </a:r>
            <a:r>
              <a:rPr lang="ru-RU" dirty="0" err="1" smtClean="0"/>
              <a:t>паззл</a:t>
            </a:r>
            <a:r>
              <a:rPr lang="ru-RU" dirty="0" smtClean="0"/>
              <a:t> (от англ. </a:t>
            </a:r>
            <a:r>
              <a:rPr lang="ru-RU" dirty="0" err="1" smtClean="0"/>
              <a:t>jigsaw</a:t>
            </a:r>
            <a:r>
              <a:rPr lang="ru-RU" dirty="0" smtClean="0"/>
              <a:t> </a:t>
            </a:r>
            <a:r>
              <a:rPr lang="ru-RU" dirty="0" err="1" smtClean="0"/>
              <a:t>puzzle</a:t>
            </a:r>
            <a:r>
              <a:rPr lang="ru-RU" dirty="0" smtClean="0"/>
              <a:t>) — игра-головоломка, представляющая собой мозаику, которую необходимо составить из множества фрагментов рисунка различной формы. </a:t>
            </a:r>
            <a:r>
              <a:rPr lang="ru-RU" dirty="0" err="1" smtClean="0"/>
              <a:t>Пазл</a:t>
            </a:r>
            <a:r>
              <a:rPr lang="ru-RU" dirty="0" smtClean="0"/>
              <a:t> это самая доступная </a:t>
            </a:r>
            <a:r>
              <a:rPr lang="ru-RU" dirty="0" smtClean="0">
                <a:hlinkClick r:id="rId2"/>
              </a:rPr>
              <a:t>игрушка, развивающая</a:t>
            </a:r>
            <a:r>
              <a:rPr lang="ru-RU" dirty="0" smtClean="0"/>
              <a:t> логическое мышление, память, внимание и воображение.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602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Puzzle-pie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786322"/>
            <a:ext cx="2919110" cy="1772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pload-content-34682-jpg_145_1265726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3071810"/>
            <a:ext cx="3571890" cy="357189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6585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создания.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Исторически игра </a:t>
            </a:r>
            <a:r>
              <a:rPr lang="ru-RU" sz="2400" dirty="0" err="1"/>
              <a:t>пазлы</a:t>
            </a:r>
            <a:r>
              <a:rPr lang="ru-RU" sz="2400" dirty="0"/>
              <a:t> (</a:t>
            </a:r>
            <a:r>
              <a:rPr lang="ru-RU" sz="2400" dirty="0" err="1"/>
              <a:t>паззлы</a:t>
            </a:r>
            <a:r>
              <a:rPr lang="ru-RU" sz="2400" dirty="0"/>
              <a:t>) появилась как обучающая и развивающая внимание. Ее придумал лондонский торговец географическими картами, Джон </a:t>
            </a:r>
            <a:r>
              <a:rPr lang="ru-RU" sz="2400" dirty="0" err="1"/>
              <a:t>Спилсбери</a:t>
            </a:r>
            <a:r>
              <a:rPr lang="ru-RU" sz="2400" dirty="0"/>
              <a:t> в 1761 году. Он наклеивал гравюры географических карт, которые были в его лавке, на пластины из </a:t>
            </a:r>
            <a:r>
              <a:rPr lang="ru-RU" sz="2400" u="sng" dirty="0">
                <a:hlinkClick r:id="rId3"/>
              </a:rPr>
              <a:t>красного дерева</a:t>
            </a:r>
            <a:r>
              <a:rPr lang="ru-RU" sz="2400" dirty="0"/>
              <a:t> или ливанского кедра, а затем разрезал на кусочки причудливой формы. </a:t>
            </a:r>
            <a:r>
              <a:rPr lang="ru-RU" sz="2400" dirty="0" err="1"/>
              <a:t>Паззлы</a:t>
            </a:r>
            <a:r>
              <a:rPr lang="ru-RU" sz="2400" dirty="0"/>
              <a:t>, изготовленные по такой технологии, были чрезвычайно дорогими, но пользовались большой популярностью, поскольку это был достаточно простой и интересный способ освоить сложную науку географию. Пока ученик складывал отдельные </a:t>
            </a:r>
            <a:r>
              <a:rPr lang="ru-RU" sz="2400" dirty="0" err="1"/>
              <a:t>пазлы</a:t>
            </a:r>
            <a:r>
              <a:rPr lang="ru-RU" sz="2400" dirty="0"/>
              <a:t> в цельную картину, он изучал и </a:t>
            </a:r>
            <a:r>
              <a:rPr lang="ru-RU" sz="2400" dirty="0" err="1"/>
              <a:t>запонимал</a:t>
            </a:r>
            <a:r>
              <a:rPr lang="ru-RU" sz="2400" dirty="0"/>
              <a:t> </a:t>
            </a:r>
            <a:r>
              <a:rPr lang="ru-RU" sz="2400" dirty="0" err="1"/>
              <a:t>геогафические</a:t>
            </a:r>
            <a:r>
              <a:rPr lang="ru-RU" sz="2400" dirty="0"/>
              <a:t> карты.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ar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928934"/>
            <a:ext cx="4762500" cy="4248150"/>
          </a:xfrm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6439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какого возраста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ожно покупать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пазлы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ебенку?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65008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Ребенок </a:t>
            </a:r>
            <a:r>
              <a:rPr lang="ru-RU" sz="2000" dirty="0"/>
              <a:t>будет готов к игре с того момента, когда она станет ему интересной. Разумеется, что на каждой упаковке с деталями написано, с какого возраста можно давать в руки подобные детали детям. Это связано с тем, что дети в раннем возрасте все пробуют на вкус. Главное – это учитывать особенности </a:t>
            </a:r>
            <a:r>
              <a:rPr lang="ru-RU" sz="2000" dirty="0" err="1"/>
              <a:t>пазлов</a:t>
            </a:r>
            <a:r>
              <a:rPr lang="ru-RU" sz="2000" dirty="0"/>
              <a:t> и их соответствие годам ребенка. Например, двенадцатимесячному крохе будут безразличны тяжелые и замысловатые картинки, но складывание простых и ярких интересных изображений с минимальным количеством деталей может стать любимым занятием.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ile_4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468563"/>
            <a:ext cx="5951617" cy="4389437"/>
          </a:xfrm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Детки, которым исполнилось три годика, обычно уже в достаточной степени владеют мастерством собирания самых простых </a:t>
            </a:r>
            <a:r>
              <a:rPr lang="ru-RU" sz="2400" dirty="0" err="1"/>
              <a:t>пазлов</a:t>
            </a:r>
            <a:r>
              <a:rPr lang="ru-RU" sz="2400" dirty="0"/>
              <a:t>. Именно в таком возрасте родители могут усложнять головоломки, предлагая малышу рисунки, состоящие из большего количества деталей. Минимальное число деталей для такой возрастной категории стоит на отметке 20 составляющих.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2857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Очень важными моментами выступает процесс организации самой игровой деятельности с </a:t>
            </a:r>
            <a:r>
              <a:rPr lang="ru-RU" dirty="0" err="1" smtClean="0"/>
              <a:t>пазлами</a:t>
            </a:r>
            <a:r>
              <a:rPr lang="ru-RU" dirty="0" smtClean="0"/>
              <a:t>. Так, деткам, которые впервые сталкиваются с мозаикой, скорее всего, понадобится подсказка взрослых. Отличным развивающим характером будет обладать придуманная совместно с малышом история по картинке, которую он собирает. Многие детки лучшей похвалой считают помещение составленной мозаики в рамочку или под стекло.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538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Играем вместе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b3cbab9b3c9448b2957dee2b1e9159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24317"/>
            <a:ext cx="3929058" cy="2619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389120"/>
          </a:xfrm>
        </p:spPr>
        <p:txBody>
          <a:bodyPr/>
          <a:lstStyle/>
          <a:p>
            <a:pPr lvl="0">
              <a:buNone/>
            </a:pPr>
            <a:r>
              <a:rPr lang="ru-RU" dirty="0" err="1" smtClean="0"/>
              <a:t>Пазлы</a:t>
            </a:r>
            <a:r>
              <a:rPr lang="ru-RU" dirty="0" smtClean="0"/>
              <a:t> с контурами и рамочками – превосходные варианты для малышей самого маленького возраста. Первое время такие контуры или подложки будут использоваться как руководство к складыванию изображения, первая помощь и подсказка.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0"/>
            <a:ext cx="4796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выбрать?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43_0121237459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625455"/>
            <a:ext cx="3524248" cy="2731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38912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Элементы </a:t>
            </a:r>
            <a:r>
              <a:rPr lang="ru-RU" dirty="0" err="1" smtClean="0"/>
              <a:t>пазлов</a:t>
            </a:r>
            <a:r>
              <a:rPr lang="ru-RU" dirty="0" smtClean="0"/>
              <a:t>, особенно для маленьких деток, нужно выбирать из твердых и долговременных безопасных материалов, которые просто крепятся между собой. Будьте внимательны с головоломками из деревянных материалов: их срезы и боки должны быть гладкими, отполированными и без каких-либо выступов, которые не только усложняют работу над </a:t>
            </a:r>
            <a:r>
              <a:rPr lang="ru-RU" dirty="0" err="1" smtClean="0"/>
              <a:t>пазлом</a:t>
            </a:r>
            <a:r>
              <a:rPr lang="ru-RU" dirty="0" smtClean="0"/>
              <a:t>, но и являются довольно опасными. </a:t>
            </a:r>
          </a:p>
          <a:p>
            <a:endParaRPr lang="ru-RU" dirty="0"/>
          </a:p>
        </p:txBody>
      </p:sp>
      <p:pic>
        <p:nvPicPr>
          <p:cNvPr id="5" name="Рисунок 4" descr="e695b99451ca7c0c8a9e3257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845386"/>
            <a:ext cx="3071834" cy="29665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454794_pazli_dlya_samih_malenkih_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35" y="1935163"/>
            <a:ext cx="5819329" cy="4389437"/>
          </a:xfrm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Учитывайте, что малышу сложно работать с мелкими деталями, поэтому они обязаны быть большого размера.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454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9</cp:revision>
  <dcterms:created xsi:type="dcterms:W3CDTF">2014-04-06T16:19:08Z</dcterms:created>
  <dcterms:modified xsi:type="dcterms:W3CDTF">2014-04-06T17:38:49Z</dcterms:modified>
</cp:coreProperties>
</file>