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0" r:id="rId13"/>
    <p:sldId id="271" r:id="rId14"/>
    <p:sldId id="280" r:id="rId15"/>
    <p:sldId id="28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9718-C668-48D1-A8A7-D0131803E0FE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1F18-E936-4983-9083-4FFAB618F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9718-C668-48D1-A8A7-D0131803E0FE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1F18-E936-4983-9083-4FFAB618F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9718-C668-48D1-A8A7-D0131803E0FE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1F18-E936-4983-9083-4FFAB618F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9718-C668-48D1-A8A7-D0131803E0FE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1F18-E936-4983-9083-4FFAB618F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9718-C668-48D1-A8A7-D0131803E0FE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1F18-E936-4983-9083-4FFAB618F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9718-C668-48D1-A8A7-D0131803E0FE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1F18-E936-4983-9083-4FFAB618F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9718-C668-48D1-A8A7-D0131803E0FE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1F18-E936-4983-9083-4FFAB618F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9718-C668-48D1-A8A7-D0131803E0FE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CD1F18-E936-4983-9083-4FFAB618F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9718-C668-48D1-A8A7-D0131803E0FE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1F18-E936-4983-9083-4FFAB618F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9718-C668-48D1-A8A7-D0131803E0FE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CD1F18-E936-4983-9083-4FFAB618F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AAA9718-C668-48D1-A8A7-D0131803E0FE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1F18-E936-4983-9083-4FFAB618F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AAA9718-C668-48D1-A8A7-D0131803E0FE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CD1F18-E936-4983-9083-4FFAB618F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?lr=43&amp;source=wi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mages.yandex.ru/yandsearch?text=%D0%BE%D1%81%D0%B5%D0%BD%D1%8C&amp;lr=43&amp;noreask=1&amp;source=wi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?lr=43&amp;source=wi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mages.yandex.ru/yandsearch?text=%D0%BE%D1%81%D0%B5%D0%BD%D1%8C&amp;lr=43&amp;noreask=1&amp;source=wi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?lr=43&amp;source=wiz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mages.yandex.ru/yandsearch?text=%D0%BE%D1%81%D0%B5%D0%BD%D1%8C&amp;lr=43&amp;noreask=1&amp;source=wi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?lr=43&amp;source=wi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mages.yandex.ru/yandsearch?text=%D0%BE%D1%81%D0%B5%D0%BD%D1%8C&amp;lr=43&amp;noreask=1&amp;source=wiz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04664"/>
            <a:ext cx="724749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Казан шәһәре Яңа Савин районы гомуми белем муни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tt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ипаль</a:t>
            </a:r>
          </a:p>
          <a:p>
            <a:r>
              <a:rPr lang="tt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учреждениясе “23нче урта белем бирү мәктәбе”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835696" y="2573125"/>
            <a:ext cx="4968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“Шартлы теләк фигыль</a:t>
            </a: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37112"/>
            <a:ext cx="90626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t-RU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</a:t>
            </a:r>
            <a:r>
              <a:rPr lang="tt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Төзеде</a:t>
            </a:r>
            <a:r>
              <a:rPr lang="tt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Кадырова Д.А.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нче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категорияле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татар теле укытучысы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764631" y="6444734"/>
            <a:ext cx="1614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Казан,2013ел.</a:t>
            </a:r>
            <a:endParaRPr kumimoji="0" lang="tt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85875"/>
            <a:ext cx="11203410" cy="8402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489775" y="6245201"/>
            <a:ext cx="258961" cy="2500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291" tIns="32146" rIns="64291" bIns="32146"/>
          <a:lstStyle/>
          <a:p>
            <a:pPr algn="ctr"/>
            <a:fld id="{C63BD1BD-0950-4AF4-B9A4-40ADE29E3BBE}" type="slidenum">
              <a:rPr lang="en-US" sz="1300">
                <a:cs typeface="Arial" pitchFamily="34" charset="0"/>
              </a:rPr>
              <a:pPr algn="ctr"/>
              <a:t>10</a:t>
            </a:fld>
            <a:endParaRPr lang="en-US" sz="1300" dirty="0">
              <a:cs typeface="Arial" pitchFamily="34" charset="0"/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51378" y="1124744"/>
            <a:ext cx="7644341" cy="57332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995936" y="5085184"/>
            <a:ext cx="6609085" cy="1509117"/>
          </a:xfrm>
        </p:spPr>
        <p:txBody>
          <a:bodyPr tIns="32146" rIns="116994" bIns="32146">
            <a:normAutofit/>
          </a:bodyPr>
          <a:lstStyle/>
          <a:p>
            <a:pPr marL="40182"/>
            <a:r>
              <a:rPr lang="en-US" sz="31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Myriad Pro" pitchFamily="34" charset="0"/>
              </a:rPr>
              <a:t>Казан</a:t>
            </a:r>
            <a:r>
              <a:rPr lang="en-US" sz="3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Myriad Pro" pitchFamily="34" charset="0"/>
              </a:rPr>
              <a:t> —</a:t>
            </a:r>
            <a:r>
              <a:rPr lang="ru-RU" sz="3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Myriad Pro" pitchFamily="34" charset="0"/>
              </a:rPr>
              <a:t> </a:t>
            </a:r>
            <a:r>
              <a:rPr lang="en-US" sz="3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Myriad Pro" pitchFamily="34" charset="0"/>
              </a:rPr>
              <a:t>2013</a:t>
            </a:r>
            <a:r>
              <a:rPr lang="tt-RU" sz="3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Myriad Pro" pitchFamily="34" charset="0"/>
              </a:rPr>
              <a:t> елда</a:t>
            </a:r>
            <a:r>
              <a:rPr lang="ru-RU" sz="3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Myriad Pro" pitchFamily="34" charset="0"/>
              </a:rPr>
              <a:t> </a:t>
            </a:r>
            <a:r>
              <a:rPr lang="en-US" sz="3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Myriad Pro" pitchFamily="34" charset="0"/>
              </a:rPr>
              <a:t>XXVII</a:t>
            </a:r>
            <a:r>
              <a:rPr lang="ru-RU" sz="3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Myriad Pro" pitchFamily="34" charset="0"/>
              </a:rPr>
              <a:t> </a:t>
            </a:r>
            <a:r>
              <a:rPr lang="ru-RU" sz="31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Myriad Pro" pitchFamily="34" charset="0"/>
              </a:rPr>
              <a:t>Бөтендөнь</a:t>
            </a:r>
            <a:r>
              <a:rPr lang="tt-RU" sz="3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Myriad Pro" pitchFamily="34" charset="0"/>
              </a:rPr>
              <a:t>я </a:t>
            </a:r>
            <a:r>
              <a:rPr lang="ru-RU" sz="31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Myriad Pro" pitchFamily="34" charset="0"/>
              </a:rPr>
              <a:t>җәйге  </a:t>
            </a:r>
            <a:r>
              <a:rPr lang="ru-RU" sz="3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Myriad Pro" pitchFamily="34" charset="0"/>
              </a:rPr>
              <a:t>у</a:t>
            </a:r>
            <a:r>
              <a:rPr lang="en-US" sz="31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Myriad Pro" pitchFamily="34" charset="0"/>
              </a:rPr>
              <a:t>ниверсиад</a:t>
            </a:r>
            <a:r>
              <a:rPr lang="tt-RU" sz="3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Myriad Pro" pitchFamily="34" charset="0"/>
              </a:rPr>
              <a:t>а башкаласы</a:t>
            </a:r>
            <a:endParaRPr lang="en-US" sz="310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sym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7226" y="6488668"/>
            <a:ext cx="3593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Урок </a:t>
            </a:r>
            <a:r>
              <a:rPr lang="ru-RU" dirty="0" err="1" smtClean="0">
                <a:solidFill>
                  <a:srgbClr val="FFFF00"/>
                </a:solidFill>
              </a:rPr>
              <a:t>универсиады-презентация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дырова\Desktop\1102-990x595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648"/>
            <a:ext cx="9429750" cy="5667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6093296"/>
            <a:ext cx="687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http://bigpicture.ru/wp-content/uploads/2011/09/1102-990x595.jpg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396552" y="1916832"/>
            <a:ext cx="72008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700808"/>
            <a:ext cx="79619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t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 булса да аш булыр, кунак күңеле шат булыр.</a:t>
            </a:r>
            <a:endParaRPr lang="ru-RU" sz="28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Авыр таш, кузгатсаң, җиңеләя. </a:t>
            </a:r>
            <a:endParaRPr lang="ru-RU" sz="28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Аз булса җитәр, күп булса</a:t>
            </a:r>
            <a:r>
              <a:rPr lang="tt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tt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бетәр. </a:t>
            </a:r>
            <a:endParaRPr lang="ru-RU" sz="28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Алга карасаң, абынмассың.</a:t>
            </a:r>
            <a:endParaRPr lang="ru-RU" sz="28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Юлга чыксаң юлдашың үзеңнән яхшы булсын.</a:t>
            </a:r>
            <a:endParaRPr lang="ru-RU" sz="28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Эшләгәнең кеше өчен булса</a:t>
            </a:r>
            <a:r>
              <a:rPr lang="tt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tt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өйрәнгәнең үзең өчен.</a:t>
            </a:r>
            <a:endParaRPr lang="tt-RU" sz="28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00808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t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 </a:t>
            </a:r>
            <a:r>
              <a:rPr lang="tt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булса</a:t>
            </a:r>
            <a:r>
              <a:rPr lang="tt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 аш булыр, кунак күңеле шат булыр.</a:t>
            </a:r>
            <a:endParaRPr lang="ru-RU" sz="28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Авыр таш, </a:t>
            </a:r>
            <a:r>
              <a:rPr lang="tt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кузгатсаң</a:t>
            </a:r>
            <a:r>
              <a:rPr lang="tt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җиңеләя. </a:t>
            </a:r>
            <a:endParaRPr lang="ru-RU" sz="28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Аз </a:t>
            </a:r>
            <a:r>
              <a:rPr lang="tt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булса</a:t>
            </a:r>
            <a:r>
              <a:rPr lang="tt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җитәр, күп </a:t>
            </a:r>
            <a:r>
              <a:rPr lang="tt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булса </a:t>
            </a:r>
            <a:r>
              <a:rPr lang="tt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бетәр. </a:t>
            </a:r>
            <a:endParaRPr lang="ru-RU" sz="28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Алга </a:t>
            </a:r>
            <a:r>
              <a:rPr lang="tt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карасаң</a:t>
            </a:r>
            <a:r>
              <a:rPr lang="tt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абынмассың.</a:t>
            </a:r>
            <a:endParaRPr lang="ru-RU" sz="28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Юлга </a:t>
            </a:r>
            <a:r>
              <a:rPr lang="tt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чыксаң</a:t>
            </a:r>
            <a:r>
              <a:rPr lang="tt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юлдашың үзеңнән яхшы булсын.</a:t>
            </a:r>
            <a:endParaRPr lang="ru-RU" sz="28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Эшләгәнең кеше өчен </a:t>
            </a:r>
            <a:r>
              <a:rPr lang="tt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булса </a:t>
            </a:r>
            <a:r>
              <a:rPr lang="tt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өйрәнгәнең үзең өчен.</a:t>
            </a:r>
            <a:endParaRPr lang="tt-RU" sz="28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3851920" y="2276872"/>
            <a:ext cx="216024" cy="360040"/>
          </a:xfrm>
          <a:prstGeom prst="downArrow">
            <a:avLst>
              <a:gd name="adj1" fmla="val 50000"/>
              <a:gd name="adj2" fmla="val 4705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4499992" y="1412776"/>
            <a:ext cx="216024" cy="360040"/>
          </a:xfrm>
          <a:prstGeom prst="downArrow">
            <a:avLst>
              <a:gd name="adj1" fmla="val 50000"/>
              <a:gd name="adj2" fmla="val 5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5292080" y="2276872"/>
            <a:ext cx="216024" cy="360040"/>
          </a:xfrm>
          <a:prstGeom prst="downArrow">
            <a:avLst>
              <a:gd name="adj1" fmla="val 50000"/>
              <a:gd name="adj2" fmla="val 5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1835696" y="476672"/>
            <a:ext cx="568863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Шарт фигыль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(барлык формасы)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0" y="1196752"/>
            <a:ext cx="578235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Т       +    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4367457" y="26313"/>
            <a:ext cx="40908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63888" y="2708920"/>
            <a:ext cx="2657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t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бар, әйт       -са/-сә</a:t>
            </a: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3583577" y="3212976"/>
            <a:ext cx="2529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24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Шарт фигыль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4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(юклык формасы)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24"/>
          <p:cNvSpPr>
            <a:spLocks noChangeArrowheads="1"/>
          </p:cNvSpPr>
          <p:nvPr/>
        </p:nvSpPr>
        <p:spPr bwMode="auto">
          <a:xfrm>
            <a:off x="4716016" y="4077072"/>
            <a:ext cx="216024" cy="360040"/>
          </a:xfrm>
          <a:prstGeom prst="downArrow">
            <a:avLst>
              <a:gd name="adj1" fmla="val 50000"/>
              <a:gd name="adj2" fmla="val 5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851920" y="450912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       +      К</a:t>
            </a:r>
            <a:endParaRPr lang="ru-RU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5148064" y="5373216"/>
            <a:ext cx="1136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/-м</a:t>
            </a: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ә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25"/>
          <p:cNvSpPr>
            <a:spLocks noChangeArrowheads="1"/>
          </p:cNvSpPr>
          <p:nvPr/>
        </p:nvSpPr>
        <p:spPr bwMode="auto">
          <a:xfrm>
            <a:off x="3995936" y="5013176"/>
            <a:ext cx="216024" cy="360040"/>
          </a:xfrm>
          <a:prstGeom prst="downArrow">
            <a:avLst>
              <a:gd name="adj1" fmla="val 50000"/>
              <a:gd name="adj2" fmla="val 4705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AutoShape 25"/>
          <p:cNvSpPr>
            <a:spLocks noChangeArrowheads="1"/>
          </p:cNvSpPr>
          <p:nvPr/>
        </p:nvSpPr>
        <p:spPr bwMode="auto">
          <a:xfrm>
            <a:off x="5508104" y="5013176"/>
            <a:ext cx="216024" cy="360040"/>
          </a:xfrm>
          <a:prstGeom prst="downArrow">
            <a:avLst>
              <a:gd name="adj1" fmla="val 50000"/>
              <a:gd name="adj2" fmla="val 4705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707904" y="5301208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бар, әйт      </a:t>
            </a:r>
            <a:endParaRPr lang="ru-RU" dirty="0"/>
          </a:p>
        </p:txBody>
      </p:sp>
      <p:sp>
        <p:nvSpPr>
          <p:cNvPr id="38" name="AutoShape 25"/>
          <p:cNvSpPr>
            <a:spLocks noChangeArrowheads="1"/>
          </p:cNvSpPr>
          <p:nvPr/>
        </p:nvSpPr>
        <p:spPr bwMode="auto">
          <a:xfrm>
            <a:off x="5580112" y="5733256"/>
            <a:ext cx="216024" cy="360040"/>
          </a:xfrm>
          <a:prstGeom prst="downArrow">
            <a:avLst>
              <a:gd name="adj1" fmla="val 50000"/>
              <a:gd name="adj2" fmla="val 4705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5220072" y="6165304"/>
            <a:ext cx="102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-са/-сә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35695" y="2132856"/>
          <a:ext cx="5112569" cy="2448272"/>
        </p:xfrm>
        <a:graphic>
          <a:graphicData uri="http://schemas.openxmlformats.org/drawingml/2006/table">
            <a:tbl>
              <a:tblPr/>
              <a:tblGrid>
                <a:gridCol w="790349"/>
                <a:gridCol w="2069053"/>
                <a:gridCol w="2253167"/>
              </a:tblGrid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>
                          <a:latin typeface="Times New Roman"/>
                          <a:ea typeface="Calibri"/>
                          <a:cs typeface="Times New Roman"/>
                        </a:rPr>
                        <a:t>Зат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>
                          <a:latin typeface="Times New Roman"/>
                          <a:ea typeface="Calibri"/>
                          <a:cs typeface="Times New Roman"/>
                        </a:rPr>
                        <a:t>Берлек сан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>
                          <a:latin typeface="Times New Roman"/>
                          <a:ea typeface="Calibri"/>
                          <a:cs typeface="Times New Roman"/>
                        </a:rPr>
                        <a:t>Күплек сан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>
                          <a:latin typeface="Times New Roman"/>
                          <a:ea typeface="Calibri"/>
                          <a:cs typeface="Times New Roman"/>
                        </a:rPr>
                        <a:t>-м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>
                          <a:latin typeface="Times New Roman"/>
                          <a:ea typeface="Calibri"/>
                          <a:cs typeface="Times New Roman"/>
                        </a:rPr>
                        <a:t>-к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>
                          <a:latin typeface="Times New Roman"/>
                          <a:ea typeface="Calibri"/>
                          <a:cs typeface="Times New Roman"/>
                        </a:rPr>
                        <a:t>-ң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>
                          <a:latin typeface="Times New Roman"/>
                          <a:ea typeface="Calibri"/>
                          <a:cs typeface="Times New Roman"/>
                        </a:rPr>
                        <a:t>-гыз/-гез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>
                          <a:latin typeface="Times New Roman"/>
                          <a:ea typeface="Calibri"/>
                          <a:cs typeface="Times New Roman"/>
                        </a:rPr>
                        <a:t>-лар/-ләр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059832" y="980728"/>
            <a:ext cx="30963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төр төрләнеше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836712"/>
            <a:ext cx="882047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1нче нәтижә.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Шарт фигыль теләкне ,яки билгеле бер шартларда була  ала торган хәрәкәтне белдерә.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-са/-сә кушымчалары ярдәмендә ясала.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Юклык формасы  -ма/-мә кушымчалары ярдәмендә ясала.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Шарт фигыль зат,сан белән төрләнә.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Контекста хәзерге, киләчәк,уткән заманда шарт куела ала.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1.хәзерге заман фигыле+икән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 әйтә икән-эшли.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2.билгеле уткән заман фигыле+исә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Яңгыр яуды исә,чәчүгә чыгабыз.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3.Үткән заман сыйфат фигыль+да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Бераз тизрәк барганда,өлгереп була</a:t>
            </a:r>
            <a:endParaRPr kumimoji="0" lang="tt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7544" y="1237401"/>
            <a:ext cx="81369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Дәүләт аттестациясенә әзерләнү.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Сөйләм ситуациясенә туры килгән репликаларны язу.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-Сообщите другу(подруге) о том, что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 у Вас будет  книга об истории Казани вы  напишете  реферат.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-Спросите у друга, если будет свободное время, пойдет он на представление  в Театр  юного зрителя?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-Спросите у друга ,если вы пойдете в театр имени Г.Камала , пойдет ли он с вами.</a:t>
            </a:r>
            <a:endParaRPr kumimoji="0" lang="tt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259632" y="1369075"/>
            <a:ext cx="60486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-Дустым, миндә Казан тарихы турында китап булса, реферат язармын.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-Дустым, буш вакытың булса, Яшь тамашачылар театрына барасыңмы?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-Дустым, Г.Камал театрына барсам, син  минем белән барырсыңмы?</a:t>
            </a:r>
            <a:endParaRPr kumimoji="0" lang="tt-RU" sz="24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03648" y="1415098"/>
            <a:ext cx="63367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-Тырышыр идем, укыр идем ,укыр иде, барырлар иде, сөйләр идем,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онытмас идең, эшләмәс иде.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-Старался бы я, учился бы я,учился бы он, ездили бы они, рассказал бы я,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забыл бы ты, не делал бы он.</a:t>
            </a:r>
            <a:endParaRPr kumimoji="0" lang="tt-RU" sz="24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96752"/>
            <a:ext cx="863646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t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Максат</a:t>
            </a:r>
            <a:r>
              <a:rPr lang="tt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Дидактик:</a:t>
            </a:r>
            <a:r>
              <a:rPr lang="tt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tt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Шартлы теләк фигыльләрне өйрәнү</a:t>
            </a:r>
            <a:r>
              <a:rPr lang="tt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tt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шарт </a:t>
            </a:r>
            <a:r>
              <a:rPr lang="tt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фигыльне кабатлау һәм ныгыту.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Психологик:</a:t>
            </a:r>
            <a:r>
              <a:rPr lang="tt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Укучыларның </a:t>
            </a:r>
            <a:r>
              <a:rPr lang="tt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фикер йөртү сәләтен</a:t>
            </a:r>
            <a:r>
              <a:rPr lang="tt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tt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игътибарлылыгын, сүзлек </a:t>
            </a:r>
            <a:r>
              <a:rPr lang="tt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байлыгын үстерү.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Тәрбияви:</a:t>
            </a:r>
            <a:r>
              <a:rPr lang="tt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tt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Казан шәһәре белән горурлану, </a:t>
            </a:r>
            <a:endParaRPr lang="tt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телләргә </a:t>
            </a:r>
            <a:r>
              <a:rPr lang="tt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карата ихтирам хисе тәрбияләү.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83568" y="1916832"/>
            <a:ext cx="80164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2нче нәтиҗә.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Шартлы теләк фигыльләр татар телендә </a:t>
            </a: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-ыр/ер,-ар/әр, -р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кушымчалары  һәм </a:t>
            </a: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иде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ярдәмче фигыль белән ясала.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Алар шарт фигыль белән кулланыла. Зат,сан белән төрләнә.</a:t>
            </a:r>
            <a:endParaRPr kumimoji="0" lang="tt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836712"/>
            <a:ext cx="84604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Дәүләт аттестациясенә әзерләнү.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Сөйләм ситуациясенә туры килгән репликаларны язу.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-Сообщите другу(подруге) о том,что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 у Вас была бы книга об истории Казани ,вы  написали бы  реферат.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-Спросите у друга, если будет свободное время, пошел бы он на представление  в Театр  юного зрителя.</a:t>
            </a:r>
            <a:r>
              <a:rPr lang="tt-RU" sz="2400" dirty="0" smtClean="0"/>
              <a:t> </a:t>
            </a:r>
          </a:p>
          <a:p>
            <a:endParaRPr lang="tt-RU" sz="2400" dirty="0" smtClean="0"/>
          </a:p>
          <a:p>
            <a:r>
              <a:rPr lang="tt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-Спросите у друга, если вы пойдете в театр имени Г.Камала , пошел бы он с вами.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43808" y="692696"/>
            <a:ext cx="2952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Модельләштерү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403648" y="2051556"/>
            <a:ext cx="61926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Шартлы теләк фигыль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К                              +           Яр.ф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-ыр/ер,-ар/әр, -р                              иде</a:t>
            </a:r>
            <a:endParaRPr kumimoji="0" lang="tt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627784" y="335699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372200" y="335699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627784" y="327720"/>
            <a:ext cx="4752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Рефлексив кабатлау.Үзбәя.</a:t>
            </a:r>
            <a:endParaRPr kumimoji="0" lang="tt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3568" y="1556792"/>
            <a:ext cx="767280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бүген дәрестә шартлы теләк фигыльләрен өйрәндек.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* җөмләләрне укыдык;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* тәрҗемә иттек;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* фигыльләрне таптык;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* мәгънәсен ачыкладык;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* нәтиҗә ясадык.</a:t>
            </a:r>
            <a:endParaRPr kumimoji="0" lang="tt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899592" y="1547501"/>
            <a:ext cx="775834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Дәрес тибы:</a:t>
            </a:r>
            <a:r>
              <a:rPr kumimoji="0" lang="tt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катнаш дәрес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Методлар һәм алымнар:</a:t>
            </a:r>
            <a:r>
              <a:rPr kumimoji="0" lang="tt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әңгәмә,өлешчә эзләнү,язма эш,иҗади һ.б.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Материал: Ф.С.Сафиуллина, К.С.Фәтхуллова. Татар теле.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 телендә урта гомуми белем бирүче мәктәпнең 9нчы сыйныфы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өчен дәреслек (рус телендә сөйләшүче балалар өчен).Мәгариф ,2008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Җиһазлау: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1.Техник чаралар: комп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tt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ютер,интерактив такта,видеопроектор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2.Терәк схемалар,Казан рәсемнәре,мәкальләр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lentina-panina.ru/usr/fckeditor/PicsDesktop_net_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40152" y="6237312"/>
            <a:ext cx="278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C00000"/>
                </a:solidFill>
                <a:hlinkClick r:id="rId3"/>
              </a:rPr>
              <a:t>images.yandex.ru</a:t>
            </a:r>
            <a:r>
              <a:rPr lang="en-US" dirty="0" smtClean="0">
                <a:solidFill>
                  <a:srgbClr val="C00000"/>
                </a:solidFill>
              </a:rPr>
              <a:t>›</a:t>
            </a:r>
            <a:r>
              <a:rPr lang="ru-RU" b="1" dirty="0" smtClean="0">
                <a:solidFill>
                  <a:srgbClr val="C00000"/>
                </a:solidFill>
                <a:hlinkClick r:id="rId4"/>
              </a:rPr>
              <a:t>осень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374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lentina-panina.ru/usr/fckeditor/26%283%2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40152" y="6093296"/>
            <a:ext cx="278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3"/>
              </a:rPr>
              <a:t>images.yandex.ru</a:t>
            </a:r>
            <a:r>
              <a:rPr lang="en-US" dirty="0" smtClean="0"/>
              <a:t>›</a:t>
            </a:r>
            <a:r>
              <a:rPr lang="ru-RU" b="1" dirty="0" smtClean="0">
                <a:hlinkClick r:id="rId4"/>
              </a:rPr>
              <a:t>осень</a:t>
            </a:r>
            <a:endParaRPr lang="ru-RU" dirty="0"/>
          </a:p>
        </p:txBody>
      </p:sp>
    </p:spTree>
  </p:cSld>
  <p:clrMapOvr>
    <a:masterClrMapping/>
  </p:clrMapOvr>
  <p:transition advTm="363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lentina-panina.ru/usr/fckeditor/7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68144" y="6093296"/>
            <a:ext cx="278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3"/>
              </a:rPr>
              <a:t>images.yandex.ru</a:t>
            </a:r>
            <a:r>
              <a:rPr lang="en-US" dirty="0" smtClean="0"/>
              <a:t>›</a:t>
            </a:r>
            <a:r>
              <a:rPr lang="ru-RU" b="1" dirty="0" smtClean="0">
                <a:hlinkClick r:id="rId4"/>
              </a:rPr>
              <a:t>осень</a:t>
            </a:r>
            <a:endParaRPr lang="ru-RU" dirty="0"/>
          </a:p>
        </p:txBody>
      </p:sp>
    </p:spTree>
  </p:cSld>
  <p:clrMapOvr>
    <a:masterClrMapping/>
  </p:clrMapOvr>
  <p:transition advTm="349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lentina-panina.ru/usr/fckeditor/33%282%2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12160" y="6309320"/>
            <a:ext cx="278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3"/>
              </a:rPr>
              <a:t>images.yandex.ru</a:t>
            </a:r>
            <a:r>
              <a:rPr lang="en-US" dirty="0" smtClean="0"/>
              <a:t>›</a:t>
            </a:r>
            <a:r>
              <a:rPr lang="ru-RU" b="1" dirty="0" smtClean="0">
                <a:hlinkClick r:id="rId4"/>
              </a:rPr>
              <a:t>осень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7565" y="908720"/>
            <a:ext cx="575830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Фонетик зарядка.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Күпме </a:t>
            </a: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йөрсәк</a:t>
            </a:r>
            <a: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тә җәен,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Каптырмадык җәен,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Җәен </a:t>
            </a: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эләкмәсә</a:t>
            </a:r>
            <a: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җәен,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Җаен табарбыз язын</a:t>
            </a: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060848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Җәен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20099260">
            <a:off x="4196527" y="18129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343806">
            <a:off x="4123369" y="28050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64088" y="1124744"/>
            <a:ext cx="1173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сом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2852936"/>
            <a:ext cx="1812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летом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4581128"/>
            <a:ext cx="1728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Җаен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139952" y="4797152"/>
            <a:ext cx="978408" cy="508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508104" y="4581128"/>
            <a:ext cx="2007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9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FC000"/>
      </a:hlink>
      <a:folHlink>
        <a:srgbClr val="70440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185</TotalTime>
  <Words>687</Words>
  <Application>Microsoft Office PowerPoint</Application>
  <PresentationFormat>Экран (4:3)</PresentationFormat>
  <Paragraphs>138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Казан — 2013 елда XXVII Бөтендөнья җәйге  универсиада башкаласы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Кадырова</dc:creator>
  <cp:lastModifiedBy>Кадырова</cp:lastModifiedBy>
  <cp:revision>24</cp:revision>
  <dcterms:created xsi:type="dcterms:W3CDTF">2013-08-11T06:23:52Z</dcterms:created>
  <dcterms:modified xsi:type="dcterms:W3CDTF">2013-08-12T13:04:28Z</dcterms:modified>
</cp:coreProperties>
</file>