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65" r:id="rId3"/>
    <p:sldId id="257" r:id="rId4"/>
    <p:sldId id="258" r:id="rId5"/>
    <p:sldId id="266" r:id="rId6"/>
    <p:sldId id="259" r:id="rId7"/>
    <p:sldId id="268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61" r:id="rId16"/>
    <p:sldId id="262" r:id="rId17"/>
    <p:sldId id="263" r:id="rId18"/>
    <p:sldId id="275" r:id="rId19"/>
    <p:sldId id="264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00"/>
    <a:srgbClr val="9999FF"/>
    <a:srgbClr val="CC3300"/>
    <a:srgbClr val="CC0066"/>
    <a:srgbClr val="FF33CC"/>
    <a:srgbClr val="CCFF99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96D4F4-BE0A-45BC-9446-911A55A1E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D14EB-81D4-43A8-A41D-A607CB7FA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786C5-3123-4B16-8C71-124224C4C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AEF83-7F4E-4E4D-9178-39F4E8A7C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8208A-A91C-47F7-9DC4-2585C46E2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14F72-7581-41A3-953C-1A584BC46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8F199-7A09-4302-830B-51536D9D0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80D7-10C5-450A-A885-8AE886D6B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B2E7D-1CBD-45FD-9ECC-B7AD9FBCD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C92F7-2886-40BE-B471-68D0D2FA4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065D7-4618-4FD5-A485-B9C941A4A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813C69F-DE1E-4D51-8684-B344C8E0B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6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765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6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76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767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767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7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8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768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769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769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9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770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«Математическая служба спасения»</a:t>
            </a: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Класс: 6 «а»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Учитель: Гагиева А.О.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99FF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827088" y="2349500"/>
            <a:ext cx="7777162" cy="208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 гостях у сказки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66"/>
                </a:solidFill>
              </a:rPr>
              <a:t>Задача №1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1600"/>
              <a:t>       </a:t>
            </a:r>
            <a:r>
              <a:rPr lang="ru-RU" sz="3200" i="1">
                <a:solidFill>
                  <a:srgbClr val="6600CC"/>
                </a:solidFill>
                <a:latin typeface="Monotype Corsiva" pitchFamily="66" charset="0"/>
              </a:rPr>
              <a:t>Чипу поручили погрузить на корабль пустые ящики. Известно, что в первом ящике 110 бананов, во втором ящике в 3 раза больше, а в третьем ящике сидит Дейл и ест бананы со скоростью 44 штуки в минуту.  Сколько времени потребуется Дейлу, чтобы опустошить первые два ящика?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3200" i="1">
              <a:solidFill>
                <a:srgbClr val="6600C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rgbClr val="CC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66"/>
                </a:solidFill>
              </a:rPr>
              <a:t>Задача №2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  </a:t>
            </a:r>
            <a:r>
              <a:rPr lang="ru-RU" smtClean="0">
                <a:solidFill>
                  <a:srgbClr val="6600CC"/>
                </a:solidFill>
                <a:latin typeface="Monotype Corsiva" pitchFamily="66" charset="0"/>
              </a:rPr>
              <a:t>По тропинке вдоль кустов шло одиннадцать хвостов,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6600CC"/>
                </a:solidFill>
                <a:latin typeface="Monotype Corsiva" pitchFamily="66" charset="0"/>
              </a:rPr>
              <a:t>   Насчитать он также смог, что шагало 30 ног.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6600CC"/>
                </a:solidFill>
                <a:latin typeface="Monotype Corsiva" pitchFamily="66" charset="0"/>
              </a:rPr>
              <a:t>   Это вместе шли куда-то индюки и жеребята.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6600CC"/>
                </a:solidFill>
                <a:latin typeface="Monotype Corsiva" pitchFamily="66" charset="0"/>
              </a:rPr>
              <a:t>   А теперь вопрос таков: сколько было индюков?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6600CC"/>
                </a:solidFill>
                <a:latin typeface="Monotype Corsiva" pitchFamily="66" charset="0"/>
              </a:rPr>
              <a:t>   Хочет Чип ещё узнать : сколько было жеребят?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6600C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0033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</a:t>
            </a:r>
            <a:r>
              <a:rPr lang="ru-RU" smtClean="0">
                <a:solidFill>
                  <a:srgbClr val="003300"/>
                </a:solidFill>
                <a:latin typeface="Monotype Corsiva" pitchFamily="66" charset="0"/>
              </a:rPr>
              <a:t>На Острове сказок Вжик наблюдал интересную картину: хор, состоящий из 280 зелёных и105 серых лягушек, исполнял задушевную песню. К счастью, лишь четвёртая часть зелёных и третья часть серых лягушек орала во всё горло, остальные лишь открывали рот. Помогите Вжику посчитать, кого было больше – поющих зелёных или не поющих серых лягушек?</a:t>
            </a:r>
          </a:p>
          <a:p>
            <a:pPr eaLnBrk="1" hangingPunct="1">
              <a:lnSpc>
                <a:spcPct val="80000"/>
              </a:lnSpc>
            </a:pPr>
            <a:endParaRPr lang="ru-RU" smtClean="0">
              <a:solidFill>
                <a:srgbClr val="003300"/>
              </a:solidFill>
              <a:latin typeface="Monotype Corsiva" pitchFamily="66" charset="0"/>
            </a:endParaRP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763713" y="549275"/>
            <a:ext cx="5113337" cy="811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Задача №3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66"/>
                </a:solidFill>
              </a:rPr>
              <a:t>Задача №4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      </a:t>
            </a:r>
            <a:r>
              <a:rPr lang="ru-RU" sz="2000" smtClean="0"/>
              <a:t>У царя было три дочери .Царская земля имела прямоугольную форму с длиной 74 км и шириной 60 км. Первой замуж вышла за принца младшая дочь и получила в приданое  полцарства. Средняя дочь вышла замуж за воеводу- ветерана и получила в приданое квадратную часть того , что осталось от  царства . Периметр этого квадрата был равен 148 км .Наконец старшая дочь царя уговорила Кощея взять её в жёны, а батюшка выделил молодожёнам площадь в 850кв. км и ещё 999965 кв. м.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               Рокки посчитал и выяснил, что себе царь оставил лишь 3 кв. м земли. Правильны ли вычисления Рокки?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99FF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6600CC"/>
                </a:solidFill>
              </a:rPr>
              <a:t>Математика на военной службе</a:t>
            </a:r>
            <a:r>
              <a:rPr lang="ru-RU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1)Кораблю-разведчику, двигавшемуся в составе эскадры, дано задание - обследовать район моря на 70 миль в направлении движения эскадры. Скорость эскадры- 35 миль в час, скорость разведчика -70 миль в час. Определите, через какое время разведчик вернется к эскадре?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CC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6600CC"/>
                </a:solidFill>
              </a:rPr>
              <a:t>Задача №2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  Две воинские части расположены на одном  берегу реки, но на разных расстояниях от берега. Обе  воинские части получили задание - срочно переправиться на противоположный берег реки по одному мосту. Где следует построить временный мост, чтобы он был на одинаковом расстоянии от обеих воинских частей?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6600CC"/>
                </a:solidFill>
              </a:rPr>
              <a:t>Мушкетёры зовут на помощь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  </a:t>
            </a:r>
            <a:r>
              <a:rPr lang="ru-RU" sz="2800" smtClean="0">
                <a:solidFill>
                  <a:srgbClr val="FF0066"/>
                </a:solidFill>
              </a:rPr>
              <a:t>Атос отправился в гости к Портосу, прихватив при этом карту. Помогите ему найти кратчайший путь от своего поместья в пункте Е до поместья Портоса в пункте Д. Через какие пункты он должен проехать и какое время он затратит на путь? Числа на карте означают время движения между пунктами в часах.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6600CC"/>
                </a:solidFill>
              </a:rPr>
              <a:t>Карта Атоса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773238"/>
            <a:ext cx="60007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7C80"/>
            </a:gs>
            <a:gs pos="100000">
              <a:srgbClr val="CC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CC3300"/>
                </a:solidFill>
              </a:rPr>
              <a:t>Задача №2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   </a:t>
            </a:r>
            <a:r>
              <a:rPr lang="ru-RU" sz="2800" smtClean="0">
                <a:solidFill>
                  <a:srgbClr val="CC0066"/>
                </a:solidFill>
              </a:rPr>
              <a:t>Дартаньян, находясь в пункте А, узнал, что Констанции в пункте О, ровно через сутки может грозить опасность. Взяв с собой карту, он немедленно отправился в путь. Числа на карте означают время движения между пунктами. Помогите Дартаньяну выбрать верный путь , чтобы он успел спасти Прекрасную Даму.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4099" name="WordArt 5"/>
          <p:cNvSpPr>
            <a:spLocks noChangeArrowheads="1" noChangeShapeType="1" noTextEdit="1"/>
          </p:cNvSpPr>
          <p:nvPr/>
        </p:nvSpPr>
        <p:spPr bwMode="auto">
          <a:xfrm>
            <a:off x="250825" y="1557338"/>
            <a:ext cx="8424863" cy="38877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Исторический тур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Карта Д</a:t>
            </a:r>
            <a:r>
              <a:rPr lang="en-US" smtClean="0">
                <a:solidFill>
                  <a:schemeClr val="folHlink"/>
                </a:solidFill>
              </a:rPr>
              <a:t>'</a:t>
            </a:r>
            <a:r>
              <a:rPr lang="ru-RU" smtClean="0">
                <a:solidFill>
                  <a:schemeClr val="folHlink"/>
                </a:solidFill>
              </a:rPr>
              <a:t>артаньяна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844675"/>
            <a:ext cx="6480175" cy="4457700"/>
          </a:xfrm>
          <a:prstGeom prst="rect">
            <a:avLst/>
          </a:prstGeom>
          <a:solidFill>
            <a:srgbClr val="CC99FF">
              <a:alpha val="41960"/>
            </a:srgb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 №1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28800"/>
            <a:ext cx="7913687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Всем известно высказывание  «Математика – царица всех наук, а арифметика – царица  математики». Эти слова принадлежат перу великого немецкого математика прошлого века.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 Говорят, что в трёхлетнем возрасте он поразил окружающих, поправив расчёты своего отца с каменщиками.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А в  10 лет, пока учитель диктовал задание,он сложил в уме все числа от 1 до 100.Какое число он получил в сумме?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CCCC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pPr eaLnBrk="1" hangingPunct="1"/>
            <a:r>
              <a:rPr lang="ru-RU" smtClean="0"/>
              <a:t>Вопрос №2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r>
              <a:rPr lang="ru-RU" sz="1800" smtClean="0"/>
              <a:t>Сейчас нам предстоит узнать имя одного из семи мудрецов Греции…Угадайте, кому посвятил эти строки поэт.</a:t>
            </a:r>
          </a:p>
          <a:p>
            <a:pPr eaLnBrk="1" hangingPunct="1"/>
            <a:endParaRPr lang="ru-RU" sz="1800" smtClean="0"/>
          </a:p>
          <a:p>
            <a:pPr eaLnBrk="1" hangingPunct="1"/>
            <a:r>
              <a:rPr lang="ru-RU" sz="1800" smtClean="0"/>
              <a:t>Нет, не всегда смешон и узок</a:t>
            </a:r>
          </a:p>
          <a:p>
            <a:pPr eaLnBrk="1" hangingPunct="1"/>
            <a:r>
              <a:rPr lang="ru-RU" sz="1800" smtClean="0"/>
              <a:t>Мудрец, глухой к делам земным</a:t>
            </a:r>
          </a:p>
          <a:p>
            <a:pPr eaLnBrk="1" hangingPunct="1"/>
            <a:r>
              <a:rPr lang="ru-RU" sz="1800" smtClean="0"/>
              <a:t>Уже на рейде  в Сиракузах</a:t>
            </a:r>
          </a:p>
          <a:p>
            <a:pPr eaLnBrk="1" hangingPunct="1"/>
            <a:r>
              <a:rPr lang="ru-RU" sz="1800" smtClean="0"/>
              <a:t>Стояли римлян корабли.</a:t>
            </a:r>
          </a:p>
          <a:p>
            <a:pPr eaLnBrk="1" hangingPunct="1"/>
            <a:r>
              <a:rPr lang="ru-RU" sz="1800" smtClean="0"/>
              <a:t>Он был задумчив и спокоен, </a:t>
            </a:r>
          </a:p>
          <a:p>
            <a:pPr eaLnBrk="1" hangingPunct="1"/>
            <a:r>
              <a:rPr lang="ru-RU" sz="1800" smtClean="0"/>
              <a:t>Загадкой круга увлечён,</a:t>
            </a:r>
          </a:p>
          <a:p>
            <a:pPr eaLnBrk="1" hangingPunct="1"/>
            <a:r>
              <a:rPr lang="ru-RU" sz="1800" smtClean="0"/>
              <a:t>Над ним невежественный воин</a:t>
            </a:r>
          </a:p>
          <a:p>
            <a:pPr eaLnBrk="1" hangingPunct="1"/>
            <a:r>
              <a:rPr lang="ru-RU" sz="1800" smtClean="0"/>
              <a:t>Взмахнул разбойничьим мечом.</a:t>
            </a:r>
          </a:p>
          <a:p>
            <a:pPr eaLnBrk="1" hangingPunct="1"/>
            <a:r>
              <a:rPr lang="ru-RU" sz="1800" smtClean="0"/>
              <a:t>Прошли столетий вереницы,</a:t>
            </a:r>
          </a:p>
          <a:p>
            <a:pPr eaLnBrk="1" hangingPunct="1"/>
            <a:r>
              <a:rPr lang="ru-RU" sz="1800" smtClean="0"/>
              <a:t>Научный подвиг не забыт.</a:t>
            </a:r>
          </a:p>
          <a:p>
            <a:pPr eaLnBrk="1" hangingPunct="1"/>
            <a:r>
              <a:rPr lang="ru-RU" sz="1800" smtClean="0"/>
              <a:t>Никто не знает, кто убийца,</a:t>
            </a:r>
          </a:p>
          <a:p>
            <a:pPr eaLnBrk="1" hangingPunct="1"/>
            <a:r>
              <a:rPr lang="ru-RU" sz="1800" smtClean="0"/>
              <a:t>Но знают все, кто был убит!</a:t>
            </a:r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50825" y="2060575"/>
            <a:ext cx="7777163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экологический тур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2124075" y="620713"/>
            <a:ext cx="396081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Задача №1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1258888" y="1412875"/>
            <a:ext cx="6840537" cy="50847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ru-RU" sz="1600"/>
              <a:t>                        </a:t>
            </a:r>
            <a:r>
              <a:rPr lang="ru-RU" sz="3600" i="1">
                <a:solidFill>
                  <a:srgbClr val="FF3399"/>
                </a:solidFill>
                <a:latin typeface="Monotype Corsiva" pitchFamily="66" charset="0"/>
              </a:rPr>
              <a:t>По данным ФАО и ЮНЕП площадь тропических лесов на планете составляет 400 млн.га. Известно, что ежегодно вырубают и сжигают примерно 7 млн.га этих лесов. Определите, через какое время могут исчезнуть с лица земли тропические леса при таких условиях? 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3600" i="1">
              <a:solidFill>
                <a:srgbClr val="FF3399"/>
              </a:solidFill>
              <a:latin typeface="Monotype Corsiva" pitchFamily="66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3600" i="1">
              <a:solidFill>
                <a:srgbClr val="FF3399"/>
              </a:solidFill>
              <a:latin typeface="Monotype Corsiva" pitchFamily="66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2400">
              <a:solidFill>
                <a:schemeClr val="hlink"/>
              </a:solidFill>
              <a:latin typeface="Garamond" pitchFamily="18" charset="0"/>
            </a:endParaRPr>
          </a:p>
          <a:p>
            <a:pPr marL="609600" indent="-609600">
              <a:spcBef>
                <a:spcPct val="20000"/>
              </a:spcBef>
            </a:pPr>
            <a:endParaRPr lang="ru-RU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5"/>
          <p:cNvSpPr>
            <a:spLocks noChangeArrowheads="1" noChangeShapeType="1" noTextEdit="1"/>
          </p:cNvSpPr>
          <p:nvPr/>
        </p:nvSpPr>
        <p:spPr bwMode="auto">
          <a:xfrm>
            <a:off x="2916238" y="549275"/>
            <a:ext cx="345598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Задача №2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arenR"/>
            </a:pPr>
            <a:endParaRPr lang="ru-RU" sz="1400"/>
          </a:p>
          <a:p>
            <a:pPr marL="609600" indent="-609600">
              <a:spcBef>
                <a:spcPct val="20000"/>
              </a:spcBef>
              <a:buFontTx/>
              <a:buAutoNum type="arabicParenR"/>
            </a:pPr>
            <a:endParaRPr lang="ru-RU" sz="1400"/>
          </a:p>
          <a:p>
            <a:pPr marL="609600" indent="-609600">
              <a:spcBef>
                <a:spcPct val="20000"/>
              </a:spcBef>
            </a:pPr>
            <a:r>
              <a:rPr lang="ru-RU" sz="1400"/>
              <a:t>           </a:t>
            </a:r>
            <a:r>
              <a:rPr lang="ru-RU" sz="3200">
                <a:solidFill>
                  <a:srgbClr val="FF3399"/>
                </a:solidFill>
                <a:latin typeface="Monotype Corsiva" pitchFamily="66" charset="0"/>
              </a:rPr>
              <a:t>Одно дерево в сутки выделяет180литров кислорода, а один человек потребляет в среднем 220 литров. Сколько деревьёв необходимо для того, чтобы могли свободно дышать все жители нашего села, то есть 2655 человек?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3200">
              <a:solidFill>
                <a:srgbClr val="FF3399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7"/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439261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Задача №3</a:t>
            </a: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ru-RU" sz="1400"/>
              <a:t>           </a:t>
            </a:r>
            <a:r>
              <a:rPr lang="ru-RU" sz="3200">
                <a:solidFill>
                  <a:srgbClr val="FF3399"/>
                </a:solidFill>
                <a:latin typeface="Monotype Corsiva" pitchFamily="66" charset="0"/>
              </a:rPr>
              <a:t>Из одного взрослого дерева можно получить до 60 кг бумаги. На изготовление одного учебника расходуется в среднем 500 г бумаги. Сколько деревьев нужно срубить для того, чтобы обеспечить учебниками всех учащихся нашей школы, если каждому ученику в среднем требуется 10 книг, а всего в школе 261 ученик.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3200">
              <a:solidFill>
                <a:srgbClr val="FF3399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453707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Задача №4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1042988" y="1828800"/>
            <a:ext cx="733901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ru-RU" sz="1600"/>
              <a:t>       </a:t>
            </a:r>
            <a:r>
              <a:rPr lang="ru-RU" sz="3200" i="1">
                <a:solidFill>
                  <a:srgbClr val="FF0066"/>
                </a:solidFill>
                <a:latin typeface="Monotype Corsiva" pitchFamily="66" charset="0"/>
              </a:rPr>
              <a:t>Если по окончании каждого учебного года, все  ученики  вашего 6 класса будут сажать по одному дереву, то сколько деревьев будет посажено вами к окончанию 11 класса, начиная с этого 2010 года. При условии, что на сегодня в вашем классе 21 ученик и это количество не изменится. Сколько человек в будущем смогут обеспечить эти деревья кислородом?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3200" i="1">
              <a:solidFill>
                <a:srgbClr val="FF0066"/>
              </a:solidFill>
              <a:latin typeface="Monotype Corsiva" pitchFamily="66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280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175</TotalTime>
  <Words>906</Words>
  <Application>Microsoft Office PowerPoint</Application>
  <PresentationFormat>Экран (4:3)</PresentationFormat>
  <Paragraphs>61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Comic Sans MS</vt:lpstr>
      <vt:lpstr>Arial</vt:lpstr>
      <vt:lpstr>Calibri</vt:lpstr>
      <vt:lpstr>Monotype Corsiva</vt:lpstr>
      <vt:lpstr>Garamond</vt:lpstr>
      <vt:lpstr>Пастель</vt:lpstr>
      <vt:lpstr>«Математическая служба спасения»</vt:lpstr>
      <vt:lpstr> </vt:lpstr>
      <vt:lpstr>Вопрос №1</vt:lpstr>
      <vt:lpstr>Вопрос №2</vt:lpstr>
      <vt:lpstr>Слайд 5</vt:lpstr>
      <vt:lpstr>Слайд 6</vt:lpstr>
      <vt:lpstr>Слайд 7</vt:lpstr>
      <vt:lpstr>Слайд 8</vt:lpstr>
      <vt:lpstr>Слайд 9</vt:lpstr>
      <vt:lpstr>Слайд 10</vt:lpstr>
      <vt:lpstr>Задача №1</vt:lpstr>
      <vt:lpstr>Задача №2</vt:lpstr>
      <vt:lpstr>Слайд 13</vt:lpstr>
      <vt:lpstr>Задача №4</vt:lpstr>
      <vt:lpstr>Математика на военной службе </vt:lpstr>
      <vt:lpstr>Задача №2</vt:lpstr>
      <vt:lpstr>Мушкетёры зовут на помощь</vt:lpstr>
      <vt:lpstr>Карта Атоса</vt:lpstr>
      <vt:lpstr>Задача №2</vt:lpstr>
      <vt:lpstr>Карта Д'артаньяна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«Математическая служба спасения»</dc:title>
  <dc:creator>Гагиева А.О.</dc:creator>
  <cp:lastModifiedBy>Школа</cp:lastModifiedBy>
  <cp:revision>10</cp:revision>
  <dcterms:created xsi:type="dcterms:W3CDTF">2010-04-15T16:12:16Z</dcterms:created>
  <dcterms:modified xsi:type="dcterms:W3CDTF">2015-01-10T14:34:45Z</dcterms:modified>
</cp:coreProperties>
</file>