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7" r:id="rId5"/>
    <p:sldId id="268" r:id="rId6"/>
    <p:sldId id="262" r:id="rId7"/>
    <p:sldId id="258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E0943B-1358-4EB6-A631-B77C8ACC681F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1672DA-4C02-4C02-AB59-822FB92AB32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МБОУ «СОШ №1» </a:t>
            </a:r>
            <a:br>
              <a:rPr lang="ru-RU" dirty="0" smtClean="0"/>
            </a:br>
            <a:r>
              <a:rPr lang="ru-RU" dirty="0" smtClean="0"/>
              <a:t>г. Юрьев-Польского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физической культуры: </a:t>
            </a:r>
          </a:p>
          <a:p>
            <a:r>
              <a:rPr lang="ru-RU" dirty="0" err="1" smtClean="0"/>
              <a:t>Гоменюк</a:t>
            </a:r>
            <a:r>
              <a:rPr lang="ru-RU" dirty="0" smtClean="0"/>
              <a:t> Наталья Геннадьевна</a:t>
            </a:r>
          </a:p>
          <a:p>
            <a:r>
              <a:rPr lang="ru-RU" dirty="0" smtClean="0"/>
              <a:t>«Лыжная подготовка»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1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Лыжный 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smtClean="0"/>
              <a:t>Лыжный спорт- </a:t>
            </a:r>
            <a:r>
              <a:rPr lang="ru-RU" dirty="0" smtClean="0"/>
              <a:t>один из массовых видов спорта.</a:t>
            </a:r>
          </a:p>
          <a:p>
            <a:pPr marL="137160" indent="0">
              <a:buNone/>
            </a:pPr>
            <a:r>
              <a:rPr lang="ru-RU" dirty="0" smtClean="0"/>
              <a:t>Занятия на чистом морозном воздухе, в лесу благотворно влияют на организм, прежде всего на органы дыхания, сердечно- сосудистую систему и нервную систему, снижают умственное утомление, </a:t>
            </a:r>
          </a:p>
          <a:p>
            <a:pPr marL="137160" indent="0">
              <a:buNone/>
            </a:pPr>
            <a:r>
              <a:rPr lang="ru-RU" dirty="0"/>
              <a:t>я</a:t>
            </a:r>
            <a:r>
              <a:rPr lang="ru-RU" dirty="0" smtClean="0"/>
              <a:t>вляются средством активного отдыха. В результате </a:t>
            </a:r>
          </a:p>
          <a:p>
            <a:pPr marL="137160" indent="0">
              <a:buNone/>
            </a:pPr>
            <a:r>
              <a:rPr lang="ru-RU" dirty="0"/>
              <a:t>у</a:t>
            </a:r>
            <a:r>
              <a:rPr lang="ru-RU" dirty="0" smtClean="0"/>
              <a:t>лучшается общее состояние организма, повышаются защитные функции. Лыжный спорт помогает воспитывать такие физические и морально- волевые качества, как  выносливость, сила, силовая выносливость, координация движений, смелость, выдержка, упорство в достижении цели. Этот вид спорта имеет и большое прикладное значение, используют охотники, геологи, полярники, военнослужащие.</a:t>
            </a:r>
          </a:p>
        </p:txBody>
      </p:sp>
    </p:spTree>
    <p:extLst>
      <p:ext uri="{BB962C8B-B14F-4D97-AF65-F5344CB8AC3E}">
        <p14:creationId xmlns:p14="http://schemas.microsoft.com/office/powerpoint/2010/main" val="1855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Лыжная подготовка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Учебная площадка— </a:t>
            </a:r>
            <a:r>
              <a:rPr lang="ru-RU" dirty="0"/>
              <a:t>это место, где проводятся занятия по обучению технике и ее проверке. Для этой цели пригодна большая лесная поляна, защищенная от ветра деревьями. Желательно, чтобы одна половина площадки была горизонтальная, а другая имела уклон 3—4°. Лыжня с таким уклоном, хотя бы и вне площадки, необходима для того, чтобы разучивать скользящий, </a:t>
            </a:r>
            <a:r>
              <a:rPr lang="ru-RU" dirty="0" err="1"/>
              <a:t>накатистый</a:t>
            </a:r>
            <a:r>
              <a:rPr lang="ru-RU" dirty="0"/>
              <a:t> шаг и одновре­менные ходы.</a:t>
            </a:r>
          </a:p>
          <a:p>
            <a:r>
              <a:rPr lang="ru-RU" dirty="0"/>
              <a:t>В зависимости от возраста, пола и подготовленности зани­мающихся и задач урока учебная площадка подготавливается по-разному. Некоторые виды учебных площадок для занятий пока­заны  </a:t>
            </a:r>
            <a:r>
              <a:rPr lang="ru-RU" dirty="0" smtClean="0"/>
              <a:t>ниже</a:t>
            </a:r>
            <a:endParaRPr lang="ru-RU" dirty="0"/>
          </a:p>
          <a:p>
            <a:pPr marL="13716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и подготовка мест занятий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Лучше всего, если район, в кото­ром проводится учебно-тренировочное занятие, представляет собой пересеченную лесистую местность. Надо составить план этой местнос­ти и отметить в нем ряд секторов, соответствующих задачам урока. На местности надо определить учебные площадки, учебные склоны, учебные лыжни и тренировочные лыжни.</a:t>
            </a:r>
          </a:p>
        </p:txBody>
      </p:sp>
    </p:spTree>
    <p:extLst>
      <p:ext uri="{BB962C8B-B14F-4D97-AF65-F5344CB8AC3E}">
        <p14:creationId xmlns:p14="http://schemas.microsoft.com/office/powerpoint/2010/main" val="320954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152" lvl="0">
              <a:spcBef>
                <a:spcPct val="20000"/>
              </a:spcBef>
            </a:pPr>
            <a:r>
              <a:rPr lang="ru-RU" sz="3200" b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/>
              </a:rPr>
              <a:t>Все виды лыжни и учебные склоны готовят следующим образом: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16052" indent="-34290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Все виды лыжни и учебные склоны готовят следующим образом: </a:t>
            </a:r>
            <a:b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16052" indent="-34290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Все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учащиеся проходят по месту будущей лыжни в четыре следа;</a:t>
            </a:r>
            <a:b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16052" indent="-34290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Уплотняют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след идя в </a:t>
            </a:r>
            <a:r>
              <a:rPr lang="ru-RU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полоборота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боком или елочкой;</a:t>
            </a:r>
            <a:b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Прокладывают след лыжни;</a:t>
            </a:r>
            <a:b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16052" indent="-34290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Учебный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склон все проходят лесенкой, а затем укатывают спускаясь прямо</a:t>
            </a:r>
          </a:p>
        </p:txBody>
      </p:sp>
    </p:spTree>
    <p:extLst>
      <p:ext uri="{BB962C8B-B14F-4D97-AF65-F5344CB8AC3E}">
        <p14:creationId xmlns:p14="http://schemas.microsoft.com/office/powerpoint/2010/main" val="358853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площадка</a:t>
            </a:r>
            <a:endParaRPr lang="ru-RU" dirty="0"/>
          </a:p>
        </p:txBody>
      </p:sp>
      <p:pic>
        <p:nvPicPr>
          <p:cNvPr id="4" name="Объект 3" descr="http://fizsport.ru/images/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85602"/>
            <a:ext cx="6840760" cy="524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7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0" cap="none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</a:rPr>
              <a:t>Учебный склон</a:t>
            </a:r>
            <a:r>
              <a:rPr lang="ru-RU" sz="2800" b="0" cap="none" dirty="0">
                <a:ln>
                  <a:noFill/>
                </a:ln>
                <a:solidFill>
                  <a:prstClr val="white"/>
                </a:solidFill>
                <a:effectLst/>
                <a:latin typeface="Times New Roman"/>
              </a:rPr>
              <a:t>- </a:t>
            </a:r>
            <a:r>
              <a:rPr lang="ru-RU" sz="2800" b="0" cap="none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место, на котором изучаются способы спусков, подъемов, торможений и поворотов на лыжах в </a:t>
            </a:r>
            <a:r>
              <a:rPr lang="ru-RU" sz="2800" b="0" cap="none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движении</a:t>
            </a:r>
            <a:r>
              <a:rPr lang="ru-RU" sz="2800" b="0" cap="none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При выборе склонов необходимо учитывать снежный покров и профиль: крутизну, длину, наличие неровностей и растительности. По крутизне склоны подразделяются на: малой крутизны (5—15°), сре­дней крутизны (15—25°), большой крутизны (25° и более); по протя­женности на: короткие (до 50 м), средние (до 150 м), длинные (свыше 150 м); по характеру местности: на гладкие и пересеченные; по наличию деревьев и кустарников: на закрытые и открытые.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В зависимости от подготовленности группы и задач урока лыжни на учебных склонах прокладываются по-разному.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400" dirty="0"/>
              <a:t>Желательно, чтобы местность от учебной площадки до учебного склона была пересеченной. Это позволит передвигаться от площадки к склону среди деревьев, кустов, беспрерывно меняя направление, прео­долевая небольшие.</a:t>
            </a:r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7918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Учебный склон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10145"/>
            <a:ext cx="6768753" cy="511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40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450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МБОУ «СОШ №1»  г. Юрьев-Польского</vt:lpstr>
      <vt:lpstr>Лыжный спорт</vt:lpstr>
      <vt:lpstr>Лыжная подготовка</vt:lpstr>
      <vt:lpstr>Выбор и подготовка мест занятий</vt:lpstr>
      <vt:lpstr>Все виды лыжни и учебные склоны готовят следующим образом:</vt:lpstr>
      <vt:lpstr>Учебная площадка</vt:lpstr>
      <vt:lpstr>Учебный склон- место, на котором изучаются способы спусков, подъемов, торможений и поворотов на лыжах в движении.</vt:lpstr>
      <vt:lpstr>Учебный склон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№1»  г. Юрьев-Польского</dc:title>
  <dc:creator>Fizra</dc:creator>
  <cp:lastModifiedBy>Fizra</cp:lastModifiedBy>
  <cp:revision>21</cp:revision>
  <dcterms:created xsi:type="dcterms:W3CDTF">2015-01-10T07:40:55Z</dcterms:created>
  <dcterms:modified xsi:type="dcterms:W3CDTF">2015-01-11T14:17:19Z</dcterms:modified>
</cp:coreProperties>
</file>