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EC1E5A-A4E9-4D41-A715-8305C6343EA9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593A0E-017C-44DA-9386-A71DC5017E1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05800" cy="402332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 по русскому языку</a:t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4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Составил: Гриценко М.С. – учитель русского языка и литературы МОАУ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Новопетровская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Константиновского района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Амурской области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776864" cy="314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92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7724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424936" cy="319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1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7724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712968" cy="316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4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3322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3"/>
            <a:ext cx="8640959" cy="3680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7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704088"/>
            <a:ext cx="6207224" cy="5173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Ответы: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– звонит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– красивейший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– красивее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– послала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5) – позвонит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6) – вручит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7) – эксперт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8) – клала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9) – налита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10) – черпать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7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73302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«Типовые задания ЕГЭ 2015»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И.П.Васильевых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Ю.Н.Гостева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2)Сайт «Капканы ЕГЭ и ГИА»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http://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капканы-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егэ.рф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8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172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Образец задания 4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одном из приведённых ниже слов допущена ошибка в постановке ударения: НЕВЕРНО выделена буква, обозначающая ударный гласный звук. Выпишите это слово.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позвони´м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рвала´</a:t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гра´жданство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давни´шний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отобрала´</a:t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01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372984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ТРЕНИРОВОЧНЫЕ </a:t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ТЕСТЫ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172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56895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6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0523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8208912" cy="419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5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856984" cy="4135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58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27034"/>
            <a:ext cx="831743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10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0523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8087"/>
            <a:ext cx="8172400" cy="334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7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7724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40960" cy="3282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5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32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ЕГЭ по русскому языку ЗАДАНИЕ 4  Составил: Гриценко М.С. – учитель русского языка и литературы МОАУ Новопетровская СОШ  Константиновского района  Амурской области </vt:lpstr>
      <vt:lpstr>Образец задания 4 В одном из приведённых ниже слов допущена ошибка в постановке ударения: НЕВЕРНО выделена буква, обозначающая ударный гласный звук. Выпишите это слово. позвони´м рвала´ гра´жданство давни´шний отобрала´ </vt:lpstr>
      <vt:lpstr>ТРЕНИРОВОЧНЫЕ  ТЕСТЫ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Ответы: 1) – звонит 2) – красивейший 3) – красивее 4) – послала 5) – позвонит 6) – вручит 7) – эксперт 8) – клала 9) – налита 10) – черпать </vt:lpstr>
      <vt:lpstr>Источники: 1) «Типовые задания ЕГЭ 2015» И.П.Васильевых, Ю.Н.Гостева.  2)Сайт «Капканы ЕГЭ и ГИА» http://капканы-егэ.рф/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русскому языку ЗАДАНИЕ 4  Составил: Гриценко М.С. – учитель русского языка и литературы МОАУ Новопетровская СОШ  Константиновского района  Амурской области</dc:title>
  <dc:creator>User</dc:creator>
  <cp:lastModifiedBy>User</cp:lastModifiedBy>
  <cp:revision>5</cp:revision>
  <dcterms:created xsi:type="dcterms:W3CDTF">2015-01-15T00:52:12Z</dcterms:created>
  <dcterms:modified xsi:type="dcterms:W3CDTF">2015-01-15T01:38:41Z</dcterms:modified>
</cp:coreProperties>
</file>