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3" r:id="rId4"/>
    <p:sldId id="257" r:id="rId5"/>
    <p:sldId id="284" r:id="rId6"/>
    <p:sldId id="279" r:id="rId7"/>
    <p:sldId id="286" r:id="rId8"/>
    <p:sldId id="287" r:id="rId9"/>
    <p:sldId id="28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EBED-CD03-4DEC-9F33-A58AD0CD0A8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04BE-DBB5-42F8-A568-A8FB93263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EBED-CD03-4DEC-9F33-A58AD0CD0A8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04BE-DBB5-42F8-A568-A8FB93263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EBED-CD03-4DEC-9F33-A58AD0CD0A8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04BE-DBB5-42F8-A568-A8FB93263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EBED-CD03-4DEC-9F33-A58AD0CD0A8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04BE-DBB5-42F8-A568-A8FB93263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EBED-CD03-4DEC-9F33-A58AD0CD0A8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04BE-DBB5-42F8-A568-A8FB93263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EBED-CD03-4DEC-9F33-A58AD0CD0A8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04BE-DBB5-42F8-A568-A8FB93263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EBED-CD03-4DEC-9F33-A58AD0CD0A8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04BE-DBB5-42F8-A568-A8FB93263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EBED-CD03-4DEC-9F33-A58AD0CD0A8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04BE-DBB5-42F8-A568-A8FB93263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EBED-CD03-4DEC-9F33-A58AD0CD0A8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04BE-DBB5-42F8-A568-A8FB93263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EBED-CD03-4DEC-9F33-A58AD0CD0A8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04BE-DBB5-42F8-A568-A8FB93263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EBED-CD03-4DEC-9F33-A58AD0CD0A8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04BE-DBB5-42F8-A568-A8FB93263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3EBED-CD03-4DEC-9F33-A58AD0CD0A8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604BE-DBB5-42F8-A568-A8FB93263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836712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Җәй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6137920"/>
            <a:ext cx="6400800" cy="720080"/>
          </a:xfrm>
        </p:spPr>
        <p:txBody>
          <a:bodyPr/>
          <a:lstStyle/>
          <a:p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Админ\Downloads\лето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56173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Җәй көне су коенабыз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дмин\Documents\Фотка-00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6912768" cy="48965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15816" y="6021288"/>
            <a:ext cx="3192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Летом купаемся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Җәй көне эссе кояш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Админ\Downloads\лето.солнц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07" y="836712"/>
            <a:ext cx="7767155" cy="51845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27784" y="6093296"/>
            <a:ext cx="4170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Летом жаркое солнце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50106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Салават күпере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Админ\Downloads\лето. радуг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980728"/>
            <a:ext cx="7032780" cy="5112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07904" y="6165304"/>
            <a:ext cx="14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Радуга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Болында чәчәкләр үсә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ocuments\лето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495705" cy="4121779"/>
          </a:xfrm>
          <a:prstGeom prst="rect">
            <a:avLst/>
          </a:prstGeom>
          <a:noFill/>
        </p:spPr>
      </p:pic>
      <p:pic>
        <p:nvPicPr>
          <p:cNvPr id="2051" name="Picture 3" descr="C:\Users\Админ\Downloads\лето.луг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6984776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6093296"/>
            <a:ext cx="4226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лугу растут цветы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sz="4900" dirty="0" smtClean="0">
                <a:latin typeface="Times New Roman" pitchFamily="18" charset="0"/>
                <a:cs typeface="Times New Roman" pitchFamily="18" charset="0"/>
              </a:rPr>
              <a:t>Бал кортлары бал җыя</a:t>
            </a:r>
            <a:r>
              <a:rPr lang="tt-RU" dirty="0" smtClean="0"/>
              <a:t/>
            </a:r>
            <a:br>
              <a:rPr lang="tt-RU" dirty="0" smtClean="0"/>
            </a:br>
            <a:endParaRPr lang="ru-RU" dirty="0"/>
          </a:p>
        </p:txBody>
      </p:sp>
      <p:pic>
        <p:nvPicPr>
          <p:cNvPr id="30722" name="Picture 2" descr="C:\Users\Админ\Downloads\лето.пчел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840760" cy="50225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6021288"/>
            <a:ext cx="422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Пчёлы собирают мёд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Болында күбәләкләр очалар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Админ\Downloads\лето. бабоч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200800" cy="48965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95736" y="6093296"/>
            <a:ext cx="4792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лугу летают бабочки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Җәй көне гөмбәләр үсә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Админ\Downloads\лето.гриб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200800" cy="51845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6093296"/>
            <a:ext cx="394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Летом растут грибы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50106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Каен җиләге пешә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 descr="C:\Users\Админ\Downloads\лето.яго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061" y="980728"/>
            <a:ext cx="7460355" cy="50096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6021288"/>
            <a:ext cx="4216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Поспевает земляника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50106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Басуларда иген үсә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Админ\Downloads\лето.хлеб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052736"/>
            <a:ext cx="7249987" cy="4824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6093296"/>
            <a:ext cx="4138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полях растёт хлеб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58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Җәй</vt:lpstr>
      <vt:lpstr>Җәй көне эссе кояш</vt:lpstr>
      <vt:lpstr>Салават күпере</vt:lpstr>
      <vt:lpstr>Болында чәчәкләр үсә</vt:lpstr>
      <vt:lpstr>Бал кортлары бал җыя </vt:lpstr>
      <vt:lpstr>Болында күбәләкләр очалар</vt:lpstr>
      <vt:lpstr>Җәй көне гөмбәләр үсә</vt:lpstr>
      <vt:lpstr>Каен җиләге пешә</vt:lpstr>
      <vt:lpstr>Басуларда иген үсә</vt:lpstr>
      <vt:lpstr>Җәй көне су коенабыз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Җәй</dc:title>
  <dc:creator>Админ</dc:creator>
  <cp:lastModifiedBy>Админ</cp:lastModifiedBy>
  <cp:revision>25</cp:revision>
  <dcterms:created xsi:type="dcterms:W3CDTF">2012-05-17T15:41:16Z</dcterms:created>
  <dcterms:modified xsi:type="dcterms:W3CDTF">2014-06-03T12:35:23Z</dcterms:modified>
</cp:coreProperties>
</file>