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CD5-69D7-4262-9161-7F4F80FF965E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247-5D2A-4575-94CB-D52DA2FFC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CD5-69D7-4262-9161-7F4F80FF965E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247-5D2A-4575-94CB-D52DA2FFC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CD5-69D7-4262-9161-7F4F80FF965E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247-5D2A-4575-94CB-D52DA2FFC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CD5-69D7-4262-9161-7F4F80FF965E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247-5D2A-4575-94CB-D52DA2FFC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CD5-69D7-4262-9161-7F4F80FF965E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247-5D2A-4575-94CB-D52DA2FFC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CD5-69D7-4262-9161-7F4F80FF965E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247-5D2A-4575-94CB-D52DA2FFC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CD5-69D7-4262-9161-7F4F80FF965E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247-5D2A-4575-94CB-D52DA2FFC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CD5-69D7-4262-9161-7F4F80FF965E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247-5D2A-4575-94CB-D52DA2FFC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CD5-69D7-4262-9161-7F4F80FF965E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247-5D2A-4575-94CB-D52DA2FFC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CD5-69D7-4262-9161-7F4F80FF965E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247-5D2A-4575-94CB-D52DA2FFC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CD5-69D7-4262-9161-7F4F80FF965E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1CC247-5D2A-4575-94CB-D52DA2FFC9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404CD5-69D7-4262-9161-7F4F80FF965E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1CC247-5D2A-4575-94CB-D52DA2FFC96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569568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/>
              <a:t>ЕГО </a:t>
            </a:r>
            <a:r>
              <a:rPr lang="ru-RU" sz="9600" smtClean="0"/>
              <a:t/>
            </a:r>
            <a:br>
              <a:rPr lang="ru-RU" sz="9600" smtClean="0"/>
            </a:br>
            <a:r>
              <a:rPr lang="ru-RU" sz="9600" smtClean="0"/>
              <a:t>ВЕЛИЧЕСТВО </a:t>
            </a:r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9600" dirty="0" smtClean="0"/>
              <a:t>ВАЛЬС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0-tub-ru.yandex.net/i?id=cf326b26d6777f7b5ab94427ab20a5db-79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978950"/>
            <a:ext cx="4608512" cy="3456384"/>
          </a:xfrm>
          <a:prstGeom prst="rect">
            <a:avLst/>
          </a:prstGeom>
          <a:noFill/>
        </p:spPr>
      </p:pic>
      <p:pic>
        <p:nvPicPr>
          <p:cNvPr id="22532" name="Picture 4" descr="http://im0-tub-ru.yandex.net/i?id=09d2228934e716f3835978bb5b157057-03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573016"/>
            <a:ext cx="4175024" cy="2808312"/>
          </a:xfrm>
          <a:prstGeom prst="rect">
            <a:avLst/>
          </a:prstGeom>
          <a:noFill/>
        </p:spPr>
      </p:pic>
      <p:pic>
        <p:nvPicPr>
          <p:cNvPr id="22536" name="Picture 8" descr="http://im3-tub-ru.yandex.net/i?id=465b9756470a18cd9b5192c09baa3a06-22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476672"/>
            <a:ext cx="4314719" cy="3024336"/>
          </a:xfrm>
          <a:prstGeom prst="rect">
            <a:avLst/>
          </a:prstGeom>
          <a:noFill/>
        </p:spPr>
      </p:pic>
      <p:pic>
        <p:nvPicPr>
          <p:cNvPr id="22538" name="Picture 10" descr="http://im3-tub-ru.yandex.net/i?id=2332a5a1dc4c83151b805a3eb3f24d5a-19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404664"/>
            <a:ext cx="2880320" cy="2880320"/>
          </a:xfrm>
          <a:prstGeom prst="rect">
            <a:avLst/>
          </a:prstGeom>
          <a:noFill/>
        </p:spPr>
      </p:pic>
      <p:pic>
        <p:nvPicPr>
          <p:cNvPr id="22534" name="Picture 6" descr="http://im0-tub-ru.yandex.net/i?id=880f961c45cb1c9c11f9d112804f5bbc-24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260648"/>
            <a:ext cx="2664296" cy="37004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m2-tub-ru.yandex.net/i?id=b8e1eb31e59ee7f328700730309af046-56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620688"/>
            <a:ext cx="4392488" cy="518797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rgbClr val="002060"/>
                </a:solidFill>
              </a:rPr>
              <a:t>Классический фигурный вальс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88640"/>
            <a:ext cx="52565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Какой танец на своей Родине, в Германии, в старину назывался </a:t>
            </a:r>
            <a:r>
              <a:rPr lang="ru-RU" sz="4000" i="1" dirty="0"/>
              <a:t>роллер</a:t>
            </a:r>
            <a:r>
              <a:rPr lang="ru-RU" sz="4000" dirty="0"/>
              <a:t> - </a:t>
            </a:r>
            <a:r>
              <a:rPr lang="ru-RU" sz="4000" dirty="0" err="1"/>
              <a:t>круженец</a:t>
            </a:r>
            <a:r>
              <a:rPr lang="ru-RU" sz="4000" dirty="0"/>
              <a:t> и </a:t>
            </a:r>
            <a:r>
              <a:rPr lang="ru-RU" sz="4000" i="1" dirty="0" err="1"/>
              <a:t>дреер</a:t>
            </a:r>
            <a:r>
              <a:rPr lang="ru-RU" sz="4000" dirty="0"/>
              <a:t> - </a:t>
            </a:r>
            <a:r>
              <a:rPr lang="ru-RU" sz="4000" dirty="0" err="1"/>
              <a:t>вертенец</a:t>
            </a:r>
            <a:r>
              <a:rPr lang="ru-RU" sz="4000" dirty="0"/>
              <a:t>?</a:t>
            </a:r>
          </a:p>
        </p:txBody>
      </p:sp>
      <p:pic>
        <p:nvPicPr>
          <p:cNvPr id="1026" name="Picture 2" descr="http://im2-tub-ru.yandex.net/i?id=f37a918ecd2870caaa9547b817ce835a-4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933056"/>
            <a:ext cx="4176464" cy="2567498"/>
          </a:xfrm>
          <a:prstGeom prst="rect">
            <a:avLst/>
          </a:prstGeom>
          <a:noFill/>
        </p:spPr>
      </p:pic>
      <p:pic>
        <p:nvPicPr>
          <p:cNvPr id="1028" name="Picture 4" descr="http://im3-tub-ru.yandex.net/i?id=8b6464bd2af82fe7f66e0cce21d752b4-139-144&amp;n=21"/>
          <p:cNvPicPr>
            <a:picLocks noChangeAspect="1" noChangeArrowheads="1"/>
          </p:cNvPicPr>
          <p:nvPr/>
        </p:nvPicPr>
        <p:blipFill>
          <a:blip r:embed="rId3" cstate="print"/>
          <a:srcRect b="6122"/>
          <a:stretch>
            <a:fillRect/>
          </a:stretch>
        </p:blipFill>
        <p:spPr bwMode="auto">
          <a:xfrm>
            <a:off x="5868144" y="188640"/>
            <a:ext cx="2775668" cy="331236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572000" y="4005064"/>
            <a:ext cx="457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>
                <a:solidFill>
                  <a:srgbClr val="FF0000"/>
                </a:solidFill>
              </a:rPr>
              <a:t>Вальс. По-немецки «</a:t>
            </a:r>
            <a:r>
              <a:rPr lang="ru-RU" sz="3200" i="1" dirty="0" err="1">
                <a:solidFill>
                  <a:srgbClr val="FF0000"/>
                </a:solidFill>
              </a:rPr>
              <a:t>вальцер</a:t>
            </a:r>
            <a:r>
              <a:rPr lang="ru-RU" sz="3200" i="1" dirty="0">
                <a:solidFill>
                  <a:srgbClr val="FF0000"/>
                </a:solidFill>
              </a:rPr>
              <a:t>», что значит вращательный, танец-вращение.)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51520" y="676146"/>
            <a:ext cx="864096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Скажите по-французски «круг», если это один круг вальса по залу.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7" name="Picture 3" descr="http://im1-tub-ru.yandex.net/i?id=942570cacafbaf735999978505f5c5ad-84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76872"/>
            <a:ext cx="4104456" cy="34203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436096" y="3244334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>
                <a:solidFill>
                  <a:srgbClr val="FF0000"/>
                </a:solidFill>
              </a:rPr>
              <a:t>Тур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268760"/>
            <a:ext cx="4320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/>
              <a:t>Каким бывает и стул, и вальс?</a:t>
            </a:r>
          </a:p>
        </p:txBody>
      </p:sp>
      <p:pic>
        <p:nvPicPr>
          <p:cNvPr id="16386" name="Picture 2" descr="crxVgHUR6S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04664"/>
            <a:ext cx="3556028" cy="4437112"/>
          </a:xfrm>
          <a:prstGeom prst="rect">
            <a:avLst/>
          </a:prstGeom>
          <a:noFill/>
        </p:spPr>
      </p:pic>
      <p:pic>
        <p:nvPicPr>
          <p:cNvPr id="16388" name="Picture 4" descr="http://im1-tub-ru.yandex.net/i?id=388a8b2d174d24a51e8fe073a2b30596-24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933056"/>
            <a:ext cx="3772739" cy="208823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796136" y="5373216"/>
            <a:ext cx="21602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>
                <a:solidFill>
                  <a:srgbClr val="FF0000"/>
                </a:solidFill>
              </a:rPr>
              <a:t>Венским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332656"/>
            <a:ext cx="74168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Вальс из хита </a:t>
            </a:r>
            <a:r>
              <a:rPr lang="ru-RU" sz="4000" dirty="0" err="1"/>
              <a:t>Розенбмаума</a:t>
            </a:r>
            <a:r>
              <a:rPr lang="ru-RU" sz="4000" dirty="0"/>
              <a:t> - это... Какой?</a:t>
            </a:r>
          </a:p>
        </p:txBody>
      </p:sp>
      <p:pic>
        <p:nvPicPr>
          <p:cNvPr id="17410" name="Picture 2" descr="http://im1-tub-ru.yandex.net/i?id=15d73cb9271d12d77dc5f1ef4f07fe2f-8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5256584" cy="394243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508104" y="3284984"/>
            <a:ext cx="33843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i="1" dirty="0" smtClean="0">
                <a:solidFill>
                  <a:srgbClr val="FF0000"/>
                </a:solidFill>
              </a:rPr>
              <a:t>  Бостон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19872" y="692696"/>
            <a:ext cx="53285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Какая страна считается родиной вальса-бостона?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6088559"/>
            <a:ext cx="43204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i="1" dirty="0" smtClean="0"/>
              <a:t>             </a:t>
            </a:r>
            <a:r>
              <a:rPr lang="ru-RU" sz="4400" i="1" dirty="0" smtClean="0">
                <a:solidFill>
                  <a:srgbClr val="FF0000"/>
                </a:solidFill>
              </a:rPr>
              <a:t>США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18434" name="Picture 2" descr="http://im2-tub-ru.yandex.net/i?id=a1d2fd6a59798352c22f3665ef4b18d9-97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2952328" cy="3884642"/>
          </a:xfrm>
          <a:prstGeom prst="rect">
            <a:avLst/>
          </a:prstGeom>
          <a:noFill/>
        </p:spPr>
      </p:pic>
      <p:pic>
        <p:nvPicPr>
          <p:cNvPr id="18436" name="Picture 4" descr="http://im3-tub-ru.yandex.net/i?id=7b7760cdd60fceadf23139f878eacf63-123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356991"/>
            <a:ext cx="4320480" cy="2700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76672"/>
            <a:ext cx="86764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/>
              <a:t>Назовите «танцевальную» музыкальную эмблему столицы Украины.</a:t>
            </a:r>
          </a:p>
        </p:txBody>
      </p:sp>
      <p:pic>
        <p:nvPicPr>
          <p:cNvPr id="19458" name="Picture 2" descr="http://im2-tub-ru.yandex.net/i?id=19ec2496cf688c0bb20cc085e568cee2-143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620688"/>
            <a:ext cx="5094213" cy="5904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3-tub-ru.yandex.net/i?id=58f568b8df66e6d581d2d4af48670376-01-144&amp;n=21"/>
          <p:cNvPicPr>
            <a:picLocks noChangeAspect="1" noChangeArrowheads="1"/>
          </p:cNvPicPr>
          <p:nvPr/>
        </p:nvPicPr>
        <p:blipFill>
          <a:blip r:embed="rId2" cstate="print"/>
          <a:srcRect b="12195"/>
          <a:stretch>
            <a:fillRect/>
          </a:stretch>
        </p:blipFill>
        <p:spPr bwMode="auto">
          <a:xfrm>
            <a:off x="2483768" y="0"/>
            <a:ext cx="3888432" cy="259228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716016" y="5445224"/>
            <a:ext cx="4608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/>
              <a:t>    </a:t>
            </a:r>
            <a:r>
              <a:rPr lang="ru-RU" sz="3600" i="1" dirty="0" smtClean="0">
                <a:solidFill>
                  <a:srgbClr val="FF0000"/>
                </a:solidFill>
              </a:rPr>
              <a:t>Андрей</a:t>
            </a:r>
            <a:r>
              <a:rPr lang="ru-RU" sz="3600" i="1" dirty="0">
                <a:solidFill>
                  <a:srgbClr val="FF0000"/>
                </a:solidFill>
              </a:rPr>
              <a:t>  </a:t>
            </a:r>
            <a:r>
              <a:rPr lang="ru-RU" sz="3600" i="1" dirty="0" smtClean="0">
                <a:solidFill>
                  <a:srgbClr val="FF0000"/>
                </a:solidFill>
              </a:rPr>
              <a:t>Петров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429000"/>
            <a:ext cx="843528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Какой российский композитор написал замечательный вальс для кинофильма «Берегись автомобиля»?</a:t>
            </a:r>
          </a:p>
        </p:txBody>
      </p:sp>
      <p:pic>
        <p:nvPicPr>
          <p:cNvPr id="20484" name="Picture 4" descr="http://im0-tub-ru.yandex.net/i?id=2526c64bdfa9c1c69a602993d349f795-31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046472"/>
            <a:ext cx="4320480" cy="3323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828836"/>
            <a:ext cx="87484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Какому молдавскому композитору принадлежит авторство вальса из кинофильма «Мой ласковый и нежный зверь</a:t>
            </a:r>
            <a:r>
              <a:rPr lang="ru-RU" sz="4000" dirty="0" smtClean="0"/>
              <a:t>»?</a:t>
            </a:r>
          </a:p>
        </p:txBody>
      </p:sp>
      <p:pic>
        <p:nvPicPr>
          <p:cNvPr id="21506" name="Picture 2" descr="http://im0-tub-ru.yandex.net/i?id=02b1ca1b3e457826396ee6c6d580a619-34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79000"/>
            <a:ext cx="3528392" cy="265959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907704" y="5805264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Композитор </a:t>
            </a:r>
            <a:r>
              <a:rPr lang="ru-RU" sz="3600" i="1" dirty="0">
                <a:solidFill>
                  <a:srgbClr val="FF0000"/>
                </a:solidFill>
              </a:rPr>
              <a:t>Е. Доге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21508" name="Picture 4" descr="http://im3-tub-ru.yandex.net/i?id=549d0d3f2746ac4f38db0f59c7a2e207-39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204864"/>
            <a:ext cx="5616624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112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ЕГО  ВЕЛИЧЕСТВО  ВАЛЬС</vt:lpstr>
      <vt:lpstr>Слайд 2</vt:lpstr>
      <vt:lpstr>Слайд 3</vt:lpstr>
      <vt:lpstr>Слайд 4</vt:lpstr>
      <vt:lpstr>Слайд 5</vt:lpstr>
      <vt:lpstr>Слайд 6</vt:lpstr>
      <vt:lpstr>Слайд 7</vt:lpstr>
      <vt:lpstr>Какой российский композитор написал замечательный вальс для кинофильма «Берегись автомобиля»?</vt:lpstr>
      <vt:lpstr>Слайд 9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Его величество вальс</dc:title>
  <dc:creator>hp</dc:creator>
  <cp:lastModifiedBy>hp</cp:lastModifiedBy>
  <cp:revision>6</cp:revision>
  <dcterms:created xsi:type="dcterms:W3CDTF">2015-01-04T09:11:40Z</dcterms:created>
  <dcterms:modified xsi:type="dcterms:W3CDTF">2015-01-05T12:55:53Z</dcterms:modified>
</cp:coreProperties>
</file>