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5" r:id="rId4"/>
    <p:sldId id="268" r:id="rId5"/>
    <p:sldId id="298" r:id="rId6"/>
    <p:sldId id="270" r:id="rId7"/>
    <p:sldId id="299" r:id="rId8"/>
    <p:sldId id="282" r:id="rId9"/>
    <p:sldId id="300" r:id="rId10"/>
    <p:sldId id="271" r:id="rId11"/>
    <p:sldId id="301" r:id="rId12"/>
    <p:sldId id="264" r:id="rId13"/>
    <p:sldId id="281" r:id="rId14"/>
    <p:sldId id="302" r:id="rId15"/>
    <p:sldId id="280" r:id="rId16"/>
    <p:sldId id="303" r:id="rId17"/>
    <p:sldId id="279" r:id="rId18"/>
    <p:sldId id="304" r:id="rId19"/>
    <p:sldId id="283" r:id="rId20"/>
    <p:sldId id="305" r:id="rId21"/>
    <p:sldId id="262" r:id="rId22"/>
    <p:sldId id="284" r:id="rId23"/>
    <p:sldId id="306" r:id="rId24"/>
    <p:sldId id="278" r:id="rId25"/>
    <p:sldId id="307" r:id="rId26"/>
    <p:sldId id="277" r:id="rId27"/>
    <p:sldId id="308" r:id="rId28"/>
    <p:sldId id="276" r:id="rId29"/>
    <p:sldId id="309" r:id="rId30"/>
    <p:sldId id="260" r:id="rId31"/>
    <p:sldId id="272" r:id="rId32"/>
    <p:sldId id="294" r:id="rId33"/>
    <p:sldId id="274" r:id="rId34"/>
    <p:sldId id="295" r:id="rId35"/>
    <p:sldId id="275" r:id="rId36"/>
    <p:sldId id="296" r:id="rId37"/>
    <p:sldId id="285" r:id="rId38"/>
    <p:sldId id="297" r:id="rId39"/>
    <p:sldId id="261" r:id="rId40"/>
    <p:sldId id="286" r:id="rId41"/>
    <p:sldId id="293" r:id="rId42"/>
    <p:sldId id="273" r:id="rId43"/>
    <p:sldId id="292" r:id="rId44"/>
    <p:sldId id="287" r:id="rId45"/>
    <p:sldId id="291" r:id="rId46"/>
    <p:sldId id="288" r:id="rId47"/>
    <p:sldId id="290" r:id="rId48"/>
    <p:sldId id="258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DF43-CCF8-4FCF-92E4-C6D9DFDB6EC8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332B-BB32-4BEC-A034-DB501957D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67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DF43-CCF8-4FCF-92E4-C6D9DFDB6EC8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332B-BB32-4BEC-A034-DB501957D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DF43-CCF8-4FCF-92E4-C6D9DFDB6EC8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332B-BB32-4BEC-A034-DB501957D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4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DF43-CCF8-4FCF-92E4-C6D9DFDB6EC8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332B-BB32-4BEC-A034-DB501957D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2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DF43-CCF8-4FCF-92E4-C6D9DFDB6EC8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332B-BB32-4BEC-A034-DB501957D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56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DF43-CCF8-4FCF-92E4-C6D9DFDB6EC8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332B-BB32-4BEC-A034-DB501957D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7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DF43-CCF8-4FCF-92E4-C6D9DFDB6EC8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332B-BB32-4BEC-A034-DB501957D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20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DF43-CCF8-4FCF-92E4-C6D9DFDB6EC8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332B-BB32-4BEC-A034-DB501957D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50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DF43-CCF8-4FCF-92E4-C6D9DFDB6EC8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332B-BB32-4BEC-A034-DB501957D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11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DF43-CCF8-4FCF-92E4-C6D9DFDB6EC8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332B-BB32-4BEC-A034-DB501957D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9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DF43-CCF8-4FCF-92E4-C6D9DFDB6EC8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B332B-BB32-4BEC-A034-DB501957D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74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5DF43-CCF8-4FCF-92E4-C6D9DFDB6EC8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332B-BB32-4BEC-A034-DB501957D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58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9267565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99219" y="1916832"/>
            <a:ext cx="404258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Осенняя</a:t>
            </a:r>
          </a:p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чехарда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780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6" y="57367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931" y="2132856"/>
            <a:ext cx="429341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. </a:t>
            </a:r>
            <a:r>
              <a:rPr lang="ru-RU" sz="2800" dirty="0"/>
              <a:t>В каком осеннем месяце  </a:t>
            </a:r>
            <a:endParaRPr lang="ru-RU" sz="2800" dirty="0" smtClean="0"/>
          </a:p>
          <a:p>
            <a:r>
              <a:rPr lang="ru-RU" sz="2800" dirty="0" smtClean="0"/>
              <a:t>      31 день?</a:t>
            </a:r>
            <a:endParaRPr lang="ru-RU" sz="2800" dirty="0"/>
          </a:p>
          <a:p>
            <a:r>
              <a:rPr lang="ru-RU" sz="2800" dirty="0">
                <a:solidFill>
                  <a:srgbClr val="FF0000"/>
                </a:solidFill>
              </a:rPr>
              <a:t>      1) в сентябре, 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2</a:t>
            </a:r>
            <a:r>
              <a:rPr lang="ru-RU" sz="2800" dirty="0">
                <a:solidFill>
                  <a:srgbClr val="FF0000"/>
                </a:solidFill>
              </a:rPr>
              <a:t>) в октябре</a:t>
            </a:r>
            <a:r>
              <a:rPr lang="ru-RU" sz="2800" dirty="0" smtClean="0">
                <a:solidFill>
                  <a:srgbClr val="FF0000"/>
                </a:solidFill>
              </a:rPr>
              <a:t>,</a:t>
            </a: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              3</a:t>
            </a:r>
            <a:r>
              <a:rPr lang="ru-RU" sz="2800" dirty="0">
                <a:solidFill>
                  <a:srgbClr val="FF0000"/>
                </a:solidFill>
              </a:rPr>
              <a:t>) в  ноябре</a:t>
            </a:r>
          </a:p>
        </p:txBody>
      </p:sp>
    </p:spTree>
    <p:extLst>
      <p:ext uri="{BB962C8B-B14F-4D97-AF65-F5344CB8AC3E}">
        <p14:creationId xmlns:p14="http://schemas.microsoft.com/office/powerpoint/2010/main" val="274341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6" y="57367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931" y="2132856"/>
            <a:ext cx="429341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. </a:t>
            </a:r>
            <a:r>
              <a:rPr lang="ru-RU" sz="2800" dirty="0"/>
              <a:t>В каком осеннем месяце  </a:t>
            </a:r>
            <a:endParaRPr lang="ru-RU" sz="2800" dirty="0" smtClean="0"/>
          </a:p>
          <a:p>
            <a:r>
              <a:rPr lang="ru-RU" sz="2800" dirty="0" smtClean="0"/>
              <a:t>       31 день?</a:t>
            </a:r>
            <a:endParaRPr lang="ru-RU" sz="2800" dirty="0"/>
          </a:p>
          <a:p>
            <a:r>
              <a:rPr lang="ru-RU" sz="2800" dirty="0">
                <a:solidFill>
                  <a:srgbClr val="FF0000"/>
                </a:solidFill>
              </a:rPr>
              <a:t>      1) в сентябре, 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2</a:t>
            </a:r>
            <a:r>
              <a:rPr lang="ru-RU" sz="2800" dirty="0">
                <a:solidFill>
                  <a:srgbClr val="FF0000"/>
                </a:solidFill>
              </a:rPr>
              <a:t>) </a:t>
            </a:r>
            <a:r>
              <a:rPr lang="ru-RU" sz="2800" dirty="0"/>
              <a:t>в октябре</a:t>
            </a:r>
            <a:r>
              <a:rPr lang="ru-RU" sz="2800" dirty="0" smtClean="0"/>
              <a:t>,</a:t>
            </a: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              3</a:t>
            </a:r>
            <a:r>
              <a:rPr lang="ru-RU" sz="2800" dirty="0">
                <a:solidFill>
                  <a:srgbClr val="FF0000"/>
                </a:solidFill>
              </a:rPr>
              <a:t>) в  ноябре</a:t>
            </a:r>
          </a:p>
        </p:txBody>
      </p:sp>
    </p:spTree>
    <p:extLst>
      <p:ext uri="{BB962C8B-B14F-4D97-AF65-F5344CB8AC3E}">
        <p14:creationId xmlns:p14="http://schemas.microsoft.com/office/powerpoint/2010/main" val="249449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0"/>
            <a:ext cx="9267565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44482" y="1772816"/>
            <a:ext cx="278473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8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тур</a:t>
            </a:r>
            <a:endParaRPr lang="ru-RU" sz="80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397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2061428"/>
            <a:ext cx="572682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200" dirty="0"/>
              <a:t>Какая из телепередач </a:t>
            </a:r>
            <a:endParaRPr lang="ru-RU" sz="3200" dirty="0" smtClean="0"/>
          </a:p>
          <a:p>
            <a:pPr lvl="0"/>
            <a:r>
              <a:rPr lang="ru-RU" sz="3200" dirty="0" smtClean="0"/>
              <a:t>впервые </a:t>
            </a:r>
            <a:r>
              <a:rPr lang="ru-RU" sz="3200" dirty="0"/>
              <a:t>вышла в эфир </a:t>
            </a:r>
            <a:endParaRPr lang="ru-RU" sz="3200" dirty="0" smtClean="0"/>
          </a:p>
          <a:p>
            <a:pPr lvl="0"/>
            <a:r>
              <a:rPr lang="ru-RU" sz="3200" dirty="0" smtClean="0"/>
              <a:t>1 </a:t>
            </a:r>
            <a:r>
              <a:rPr lang="ru-RU" sz="3200" dirty="0"/>
              <a:t>сентября 1964 года?</a:t>
            </a:r>
          </a:p>
          <a:p>
            <a:r>
              <a:rPr lang="ru-RU" sz="3200" dirty="0">
                <a:solidFill>
                  <a:srgbClr val="FF0000"/>
                </a:solidFill>
              </a:rPr>
              <a:t>1)Утренняя почта, 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2) Ледниковый период, 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     3</a:t>
            </a:r>
            <a:r>
              <a:rPr lang="ru-RU" sz="3200" dirty="0">
                <a:solidFill>
                  <a:srgbClr val="FF0000"/>
                </a:solidFill>
              </a:rPr>
              <a:t>) Спокойной ночи, малыши</a:t>
            </a:r>
            <a:r>
              <a:rPr lang="ru-RU" sz="3200" u="sng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4341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2061428"/>
            <a:ext cx="572682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200" dirty="0"/>
              <a:t>Какая из телепередач </a:t>
            </a:r>
            <a:endParaRPr lang="ru-RU" sz="3200" dirty="0" smtClean="0"/>
          </a:p>
          <a:p>
            <a:pPr lvl="0"/>
            <a:r>
              <a:rPr lang="ru-RU" sz="3200" dirty="0" smtClean="0"/>
              <a:t>впервые </a:t>
            </a:r>
            <a:r>
              <a:rPr lang="ru-RU" sz="3200" dirty="0"/>
              <a:t>вышла в эфир </a:t>
            </a:r>
            <a:endParaRPr lang="ru-RU" sz="3200" dirty="0" smtClean="0"/>
          </a:p>
          <a:p>
            <a:pPr lvl="0"/>
            <a:r>
              <a:rPr lang="ru-RU" sz="3200" dirty="0" smtClean="0"/>
              <a:t>1 </a:t>
            </a:r>
            <a:r>
              <a:rPr lang="ru-RU" sz="3200" dirty="0"/>
              <a:t>сентября 1964 года?</a:t>
            </a:r>
          </a:p>
          <a:p>
            <a:r>
              <a:rPr lang="ru-RU" sz="3200" dirty="0"/>
              <a:t>1)Утренняя почта, 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/>
              <a:t>2) Ледниковый период,  </a:t>
            </a:r>
            <a:endParaRPr lang="ru-RU" sz="3200" dirty="0" smtClean="0"/>
          </a:p>
          <a:p>
            <a:r>
              <a:rPr lang="ru-RU" sz="3200" dirty="0" smtClean="0">
                <a:solidFill>
                  <a:srgbClr val="FF0000"/>
                </a:solidFill>
              </a:rPr>
              <a:t>     3</a:t>
            </a:r>
            <a:r>
              <a:rPr lang="ru-RU" sz="3200" dirty="0">
                <a:solidFill>
                  <a:srgbClr val="FF0000"/>
                </a:solidFill>
              </a:rPr>
              <a:t>) Спокойной ночи, малыши</a:t>
            </a:r>
            <a:r>
              <a:rPr lang="ru-RU" sz="3200" u="sng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21566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835" y="173926"/>
            <a:ext cx="926756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2325653"/>
            <a:ext cx="428168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200" dirty="0"/>
              <a:t>Когда Владимир </a:t>
            </a:r>
            <a:r>
              <a:rPr lang="ru-RU" sz="3200" dirty="0" smtClean="0"/>
              <a:t>Путин </a:t>
            </a:r>
          </a:p>
          <a:p>
            <a:pPr lvl="0"/>
            <a:r>
              <a:rPr lang="ru-RU" sz="3200" dirty="0" smtClean="0"/>
              <a:t>отмечает </a:t>
            </a:r>
            <a:r>
              <a:rPr lang="ru-RU" sz="3200" dirty="0"/>
              <a:t>свой </a:t>
            </a:r>
            <a:endParaRPr lang="ru-RU" sz="3200" dirty="0" smtClean="0"/>
          </a:p>
          <a:p>
            <a:pPr lvl="0"/>
            <a:r>
              <a:rPr lang="ru-RU" sz="3200" dirty="0" smtClean="0"/>
              <a:t>день </a:t>
            </a:r>
            <a:r>
              <a:rPr lang="ru-RU" sz="3200" dirty="0"/>
              <a:t>рождения?</a:t>
            </a: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1) 7 </a:t>
            </a:r>
            <a:r>
              <a:rPr lang="ru-RU" sz="3200" dirty="0">
                <a:solidFill>
                  <a:srgbClr val="FF0000"/>
                </a:solidFill>
              </a:rPr>
              <a:t>сентября,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>
                <a:solidFill>
                  <a:srgbClr val="FF0000"/>
                </a:solidFill>
              </a:rPr>
              <a:t>) 7 октября,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         </a:t>
            </a:r>
            <a:r>
              <a:rPr lang="ru-RU" sz="3200" dirty="0">
                <a:solidFill>
                  <a:srgbClr val="FF0000"/>
                </a:solidFill>
              </a:rPr>
              <a:t>3) 7 ноября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341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835" y="173926"/>
            <a:ext cx="926756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2325653"/>
            <a:ext cx="428168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200" dirty="0"/>
              <a:t>Когда Владимир </a:t>
            </a:r>
            <a:r>
              <a:rPr lang="ru-RU" sz="3200" dirty="0" smtClean="0"/>
              <a:t>Путин </a:t>
            </a:r>
          </a:p>
          <a:p>
            <a:pPr lvl="0"/>
            <a:r>
              <a:rPr lang="ru-RU" sz="3200" dirty="0" smtClean="0"/>
              <a:t>отмечает </a:t>
            </a:r>
            <a:r>
              <a:rPr lang="ru-RU" sz="3200" dirty="0"/>
              <a:t>свой </a:t>
            </a:r>
            <a:endParaRPr lang="ru-RU" sz="3200" dirty="0" smtClean="0"/>
          </a:p>
          <a:p>
            <a:pPr lvl="0"/>
            <a:r>
              <a:rPr lang="ru-RU" sz="3200" dirty="0" smtClean="0"/>
              <a:t>день </a:t>
            </a:r>
            <a:r>
              <a:rPr lang="ru-RU" sz="3200" dirty="0"/>
              <a:t>рождения?</a:t>
            </a:r>
          </a:p>
          <a:p>
            <a:pPr lvl="0"/>
            <a:r>
              <a:rPr lang="ru-RU" sz="3200" dirty="0" smtClean="0"/>
              <a:t>1) 7 </a:t>
            </a:r>
            <a:r>
              <a:rPr lang="ru-RU" sz="3200" dirty="0"/>
              <a:t>сентября,  </a:t>
            </a:r>
            <a:endParaRPr lang="ru-RU" sz="3200" dirty="0" smtClean="0"/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>
                <a:solidFill>
                  <a:srgbClr val="FF0000"/>
                </a:solidFill>
              </a:rPr>
              <a:t>) 7 октября,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3200" dirty="0" smtClean="0"/>
              <a:t>          </a:t>
            </a:r>
            <a:r>
              <a:rPr lang="ru-RU" sz="3200" dirty="0"/>
              <a:t>3) 7 ноября.</a:t>
            </a:r>
          </a:p>
        </p:txBody>
      </p:sp>
    </p:spTree>
    <p:extLst>
      <p:ext uri="{BB962C8B-B14F-4D97-AF65-F5344CB8AC3E}">
        <p14:creationId xmlns:p14="http://schemas.microsoft.com/office/powerpoint/2010/main" val="1706038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70262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4445" y="2208778"/>
            <a:ext cx="529664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</a:rPr>
              <a:t>Какой овощ  не понадобится </a:t>
            </a:r>
          </a:p>
          <a:p>
            <a:pPr lvl="0"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</a:rPr>
              <a:t>для приготовления борща?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Горох, 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свекла,   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капуста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>.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341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70262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4445" y="2208778"/>
            <a:ext cx="529664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</a:rPr>
              <a:t>Какой овощ  не понадобится </a:t>
            </a:r>
          </a:p>
          <a:p>
            <a:pPr lvl="0"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</a:rPr>
              <a:t>для приготовления борща?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Горох, 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/>
                <a:ea typeface="Times New Roman"/>
              </a:rPr>
              <a:t> свекла,   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/>
                <a:ea typeface="Times New Roman"/>
              </a:rPr>
              <a:t> капуста.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1819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8732" y="73745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5436" y="1979251"/>
            <a:ext cx="5602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dirty="0" smtClean="0"/>
              <a:t>         Какой </a:t>
            </a:r>
            <a:r>
              <a:rPr lang="ru-RU" sz="3200" dirty="0"/>
              <a:t>осенний месяц </a:t>
            </a:r>
            <a:endParaRPr lang="ru-RU" sz="3200" dirty="0" smtClean="0"/>
          </a:p>
          <a:p>
            <a:pPr lvl="0" algn="ctr"/>
            <a:r>
              <a:rPr lang="ru-RU" sz="3200" dirty="0" smtClean="0"/>
              <a:t>в </a:t>
            </a:r>
            <a:r>
              <a:rPr lang="ru-RU" sz="3200" dirty="0"/>
              <a:t>старину </a:t>
            </a:r>
            <a:r>
              <a:rPr lang="ru-RU" sz="3200" dirty="0" smtClean="0"/>
              <a:t>называли  </a:t>
            </a:r>
            <a:r>
              <a:rPr lang="ru-RU" sz="3200" dirty="0"/>
              <a:t>«</a:t>
            </a:r>
            <a:r>
              <a:rPr lang="ru-RU" sz="3200" dirty="0" err="1"/>
              <a:t>хмурень</a:t>
            </a:r>
            <a:r>
              <a:rPr lang="ru-RU" sz="3200" dirty="0"/>
              <a:t>»?</a:t>
            </a:r>
          </a:p>
          <a:p>
            <a:pPr lvl="0"/>
            <a:r>
              <a:rPr lang="ru-RU" sz="3200" dirty="0" smtClean="0"/>
              <a:t>         </a:t>
            </a:r>
            <a:r>
              <a:rPr lang="ru-RU" sz="3200" dirty="0" smtClean="0">
                <a:solidFill>
                  <a:srgbClr val="FF0000"/>
                </a:solidFill>
              </a:rPr>
              <a:t>1)   Сентябрь</a:t>
            </a:r>
            <a:r>
              <a:rPr lang="ru-RU" sz="3200" dirty="0">
                <a:solidFill>
                  <a:srgbClr val="FF0000"/>
                </a:solidFill>
              </a:rPr>
              <a:t>,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          2</a:t>
            </a:r>
            <a:r>
              <a:rPr lang="ru-RU" sz="3200" dirty="0">
                <a:solidFill>
                  <a:srgbClr val="FF0000"/>
                </a:solidFill>
              </a:rPr>
              <a:t>) октябрь,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            3</a:t>
            </a:r>
            <a:r>
              <a:rPr lang="ru-RU" sz="3200" dirty="0">
                <a:solidFill>
                  <a:srgbClr val="FF0000"/>
                </a:solidFill>
              </a:rPr>
              <a:t>) ноябрь</a:t>
            </a:r>
          </a:p>
        </p:txBody>
      </p:sp>
    </p:spTree>
    <p:extLst>
      <p:ext uri="{BB962C8B-B14F-4D97-AF65-F5344CB8AC3E}">
        <p14:creationId xmlns:p14="http://schemas.microsoft.com/office/powerpoint/2010/main" val="2136137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0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907704" y="1859340"/>
            <a:ext cx="5400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Правила игры: </a:t>
            </a:r>
            <a:r>
              <a:rPr lang="ru-RU" sz="2000" b="1" dirty="0" smtClean="0"/>
              <a:t>Игра напоминает игру «Шоу десять миллионов». В игре участвуют все учащиеся-  по 2 человека в каждом туре. Каждый класс в начале игры получает 1 миллион рублей. Цель - донести до конца игры как можно большую сумму. Действуют три подсказки: помощь класса, помощь классного руководителя, помощь ведущего. Чья команда до конца игры не воспользуется      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ни одной подсказкой  -  получает 30 </a:t>
            </a:r>
            <a:r>
              <a:rPr lang="ru-RU" sz="2000" b="1" dirty="0" err="1" smtClean="0"/>
              <a:t>тыс</a:t>
            </a:r>
            <a:endParaRPr lang="ru-RU" sz="2000" b="1" dirty="0" smtClean="0"/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                                              рублей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6397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8732" y="73745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5436" y="1979251"/>
            <a:ext cx="5602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dirty="0" smtClean="0"/>
              <a:t>         Какой </a:t>
            </a:r>
            <a:r>
              <a:rPr lang="ru-RU" sz="3200" dirty="0"/>
              <a:t>осенний месяц </a:t>
            </a:r>
            <a:endParaRPr lang="ru-RU" sz="3200" dirty="0" smtClean="0"/>
          </a:p>
          <a:p>
            <a:pPr lvl="0" algn="ctr"/>
            <a:r>
              <a:rPr lang="ru-RU" sz="3200" dirty="0" smtClean="0"/>
              <a:t>в </a:t>
            </a:r>
            <a:r>
              <a:rPr lang="ru-RU" sz="3200" dirty="0"/>
              <a:t>старину </a:t>
            </a:r>
            <a:r>
              <a:rPr lang="ru-RU" sz="3200" dirty="0" smtClean="0"/>
              <a:t>называли  </a:t>
            </a:r>
            <a:r>
              <a:rPr lang="ru-RU" sz="3200" dirty="0"/>
              <a:t>«</a:t>
            </a:r>
            <a:r>
              <a:rPr lang="ru-RU" sz="3200" dirty="0" err="1"/>
              <a:t>хмурень</a:t>
            </a:r>
            <a:r>
              <a:rPr lang="ru-RU" sz="3200" dirty="0"/>
              <a:t>»?</a:t>
            </a:r>
          </a:p>
          <a:p>
            <a:pPr lvl="0"/>
            <a:r>
              <a:rPr lang="ru-RU" sz="3200" dirty="0" smtClean="0"/>
              <a:t>         </a:t>
            </a:r>
            <a:r>
              <a:rPr lang="ru-RU" sz="3200" dirty="0" smtClean="0">
                <a:solidFill>
                  <a:srgbClr val="FF0000"/>
                </a:solidFill>
              </a:rPr>
              <a:t>1)   Сентябрь</a:t>
            </a:r>
            <a:r>
              <a:rPr lang="ru-RU" sz="3200" dirty="0">
                <a:solidFill>
                  <a:srgbClr val="FF0000"/>
                </a:solidFill>
              </a:rPr>
              <a:t>,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          2</a:t>
            </a:r>
            <a:r>
              <a:rPr lang="ru-RU" sz="3200" dirty="0">
                <a:solidFill>
                  <a:srgbClr val="FF0000"/>
                </a:solidFill>
              </a:rPr>
              <a:t>) </a:t>
            </a:r>
            <a:r>
              <a:rPr lang="ru-RU" sz="3200" dirty="0"/>
              <a:t>октябрь, </a:t>
            </a:r>
            <a:endParaRPr lang="ru-RU" sz="3200" dirty="0" smtClean="0"/>
          </a:p>
          <a:p>
            <a:pPr lvl="0"/>
            <a:r>
              <a:rPr lang="ru-RU" sz="3200" dirty="0" smtClean="0"/>
              <a:t>             3</a:t>
            </a:r>
            <a:r>
              <a:rPr lang="ru-RU" sz="3200" dirty="0"/>
              <a:t>) ноябрь</a:t>
            </a:r>
          </a:p>
        </p:txBody>
      </p:sp>
    </p:spTree>
    <p:extLst>
      <p:ext uri="{BB962C8B-B14F-4D97-AF65-F5344CB8AC3E}">
        <p14:creationId xmlns:p14="http://schemas.microsoft.com/office/powerpoint/2010/main" val="463900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0"/>
            <a:ext cx="9267565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44482" y="1772816"/>
            <a:ext cx="278473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8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тур</a:t>
            </a:r>
            <a:endParaRPr lang="ru-RU" sz="80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397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420888"/>
            <a:ext cx="48619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dirty="0"/>
              <a:t>Когда  </a:t>
            </a:r>
            <a:r>
              <a:rPr lang="ru-RU" sz="3200" dirty="0" smtClean="0"/>
              <a:t>начнутся</a:t>
            </a:r>
          </a:p>
          <a:p>
            <a:pPr lvl="0"/>
            <a:r>
              <a:rPr lang="ru-RU" sz="3200" dirty="0" smtClean="0"/>
              <a:t> </a:t>
            </a:r>
            <a:r>
              <a:rPr lang="ru-RU" sz="3200" dirty="0"/>
              <a:t>осенние каникулы ?</a:t>
            </a: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1)  3 </a:t>
            </a:r>
            <a:r>
              <a:rPr lang="ru-RU" sz="3200" dirty="0">
                <a:solidFill>
                  <a:srgbClr val="FF0000"/>
                </a:solidFill>
              </a:rPr>
              <a:t>ноября,  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           2</a:t>
            </a:r>
            <a:r>
              <a:rPr lang="ru-RU" sz="3200" dirty="0">
                <a:solidFill>
                  <a:srgbClr val="FF0000"/>
                </a:solidFill>
              </a:rPr>
              <a:t>) 1 ноября, 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                  3</a:t>
            </a:r>
            <a:r>
              <a:rPr lang="ru-RU" sz="3200" dirty="0">
                <a:solidFill>
                  <a:srgbClr val="FF0000"/>
                </a:solidFill>
              </a:rPr>
              <a:t>) 31 октября.</a:t>
            </a:r>
          </a:p>
        </p:txBody>
      </p:sp>
    </p:spTree>
    <p:extLst>
      <p:ext uri="{BB962C8B-B14F-4D97-AF65-F5344CB8AC3E}">
        <p14:creationId xmlns:p14="http://schemas.microsoft.com/office/powerpoint/2010/main" val="2136137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420888"/>
            <a:ext cx="48619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dirty="0"/>
              <a:t>Когда  </a:t>
            </a:r>
            <a:r>
              <a:rPr lang="ru-RU" sz="3200" dirty="0" smtClean="0"/>
              <a:t>начнутся</a:t>
            </a:r>
          </a:p>
          <a:p>
            <a:pPr lvl="0"/>
            <a:r>
              <a:rPr lang="ru-RU" sz="3200" dirty="0" smtClean="0"/>
              <a:t> </a:t>
            </a:r>
            <a:r>
              <a:rPr lang="ru-RU" sz="3200" dirty="0"/>
              <a:t>осенние каникулы ?</a:t>
            </a:r>
          </a:p>
          <a:p>
            <a:pPr lvl="0"/>
            <a:r>
              <a:rPr lang="ru-RU" sz="3200" dirty="0" smtClean="0"/>
              <a:t>1)  3 </a:t>
            </a:r>
            <a:r>
              <a:rPr lang="ru-RU" sz="3200" dirty="0"/>
              <a:t>ноября,    </a:t>
            </a:r>
            <a:endParaRPr lang="ru-RU" sz="3200" dirty="0" smtClean="0"/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           2</a:t>
            </a:r>
            <a:r>
              <a:rPr lang="ru-RU" sz="3200" dirty="0">
                <a:solidFill>
                  <a:srgbClr val="FF0000"/>
                </a:solidFill>
              </a:rPr>
              <a:t>) 1 ноября, 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                  </a:t>
            </a:r>
            <a:r>
              <a:rPr lang="ru-RU" sz="3200" dirty="0" smtClean="0"/>
              <a:t>3</a:t>
            </a:r>
            <a:r>
              <a:rPr lang="ru-RU" sz="3200" dirty="0"/>
              <a:t>) 31 октября.</a:t>
            </a:r>
          </a:p>
        </p:txBody>
      </p:sp>
    </p:spTree>
    <p:extLst>
      <p:ext uri="{BB962C8B-B14F-4D97-AF65-F5344CB8AC3E}">
        <p14:creationId xmlns:p14="http://schemas.microsoft.com/office/powerpoint/2010/main" val="132164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2338427"/>
            <a:ext cx="450617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200" dirty="0"/>
              <a:t>Какие птицы самыми </a:t>
            </a:r>
            <a:endParaRPr lang="ru-RU" sz="3200" dirty="0" smtClean="0"/>
          </a:p>
          <a:p>
            <a:pPr lvl="0" algn="ctr"/>
            <a:r>
              <a:rPr lang="ru-RU" sz="3200" dirty="0" smtClean="0"/>
              <a:t>первыми </a:t>
            </a:r>
            <a:r>
              <a:rPr lang="ru-RU" sz="3200" dirty="0"/>
              <a:t>улетают на юг?</a:t>
            </a: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   1)Скворцы</a:t>
            </a:r>
            <a:r>
              <a:rPr lang="ru-RU" sz="3200" dirty="0">
                <a:solidFill>
                  <a:srgbClr val="FF0000"/>
                </a:solidFill>
              </a:rPr>
              <a:t>,  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         2</a:t>
            </a:r>
            <a:r>
              <a:rPr lang="ru-RU" sz="3200" dirty="0">
                <a:solidFill>
                  <a:srgbClr val="FF0000"/>
                </a:solidFill>
              </a:rPr>
              <a:t>) грачи, 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                3</a:t>
            </a:r>
            <a:r>
              <a:rPr lang="ru-RU" sz="3200" dirty="0">
                <a:solidFill>
                  <a:srgbClr val="FF0000"/>
                </a:solidFill>
              </a:rPr>
              <a:t>) ласточки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341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2338427"/>
            <a:ext cx="450617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200" dirty="0"/>
              <a:t>Какие птицы самыми </a:t>
            </a:r>
            <a:endParaRPr lang="ru-RU" sz="3200" dirty="0" smtClean="0"/>
          </a:p>
          <a:p>
            <a:pPr lvl="0" algn="ctr"/>
            <a:r>
              <a:rPr lang="ru-RU" sz="3200" dirty="0" smtClean="0"/>
              <a:t>первыми </a:t>
            </a:r>
            <a:r>
              <a:rPr lang="ru-RU" sz="3200" dirty="0"/>
              <a:t>улетают на юг?</a:t>
            </a: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   </a:t>
            </a:r>
            <a:r>
              <a:rPr lang="ru-RU" sz="3200" dirty="0" smtClean="0"/>
              <a:t>1)Скворцы</a:t>
            </a:r>
            <a:r>
              <a:rPr lang="ru-RU" sz="3200" dirty="0"/>
              <a:t>,    </a:t>
            </a:r>
            <a:endParaRPr lang="ru-RU" sz="3200" dirty="0" smtClean="0"/>
          </a:p>
          <a:p>
            <a:pPr lvl="0"/>
            <a:r>
              <a:rPr lang="ru-RU" sz="3200" dirty="0" smtClean="0"/>
              <a:t>          2</a:t>
            </a:r>
            <a:r>
              <a:rPr lang="ru-RU" sz="3200" dirty="0"/>
              <a:t>) грачи,   </a:t>
            </a:r>
            <a:endParaRPr lang="ru-RU" sz="3200" dirty="0" smtClean="0"/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                3</a:t>
            </a:r>
            <a:r>
              <a:rPr lang="ru-RU" sz="3200" dirty="0">
                <a:solidFill>
                  <a:srgbClr val="FF0000"/>
                </a:solidFill>
              </a:rPr>
              <a:t>) ласточки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4212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5" y="1844824"/>
            <a:ext cx="587077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200" dirty="0"/>
              <a:t>Какой  российский </a:t>
            </a:r>
            <a:endParaRPr lang="ru-RU" sz="3200" dirty="0" smtClean="0"/>
          </a:p>
          <a:p>
            <a:pPr lvl="0" algn="ctr"/>
            <a:r>
              <a:rPr lang="ru-RU" sz="3200" dirty="0" smtClean="0"/>
              <a:t>поп -певец </a:t>
            </a:r>
          </a:p>
          <a:p>
            <a:pPr lvl="0" algn="ctr"/>
            <a:r>
              <a:rPr lang="ru-RU" sz="3200" dirty="0" smtClean="0"/>
              <a:t>празднует  </a:t>
            </a:r>
            <a:r>
              <a:rPr lang="ru-RU" sz="3200" dirty="0"/>
              <a:t>свой день рождение </a:t>
            </a:r>
            <a:endParaRPr lang="ru-RU" sz="3200" dirty="0" smtClean="0"/>
          </a:p>
          <a:p>
            <a:pPr lvl="0" algn="ctr"/>
            <a:r>
              <a:rPr lang="ru-RU" sz="3200" dirty="0" smtClean="0"/>
              <a:t>в сентябре?</a:t>
            </a: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1)Дима </a:t>
            </a:r>
            <a:r>
              <a:rPr lang="ru-RU" sz="3200" dirty="0">
                <a:solidFill>
                  <a:srgbClr val="FF0000"/>
                </a:solidFill>
              </a:rPr>
              <a:t>Билан</a:t>
            </a:r>
            <a:r>
              <a:rPr lang="ru-RU" sz="3200" dirty="0" smtClean="0">
                <a:solidFill>
                  <a:srgbClr val="FF0000"/>
                </a:solidFill>
              </a:rPr>
              <a:t>,</a:t>
            </a:r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>
                <a:solidFill>
                  <a:srgbClr val="FF0000"/>
                </a:solidFill>
              </a:rPr>
              <a:t>) Филипп Киркоров,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</a:rPr>
              <a:t>               3</a:t>
            </a:r>
            <a:r>
              <a:rPr lang="ru-RU" sz="3200" dirty="0">
                <a:solidFill>
                  <a:srgbClr val="FF0000"/>
                </a:solidFill>
              </a:rPr>
              <a:t>) Александр Розенбаум</a:t>
            </a:r>
          </a:p>
        </p:txBody>
      </p:sp>
    </p:spTree>
    <p:extLst>
      <p:ext uri="{BB962C8B-B14F-4D97-AF65-F5344CB8AC3E}">
        <p14:creationId xmlns:p14="http://schemas.microsoft.com/office/powerpoint/2010/main" val="274341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5" y="1844824"/>
            <a:ext cx="587077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200" dirty="0"/>
              <a:t>Какой  российский </a:t>
            </a:r>
            <a:endParaRPr lang="ru-RU" sz="3200" dirty="0" smtClean="0"/>
          </a:p>
          <a:p>
            <a:pPr lvl="0" algn="ctr"/>
            <a:r>
              <a:rPr lang="ru-RU" sz="3200" dirty="0" smtClean="0"/>
              <a:t>поп -певец </a:t>
            </a:r>
          </a:p>
          <a:p>
            <a:pPr lvl="0" algn="ctr"/>
            <a:r>
              <a:rPr lang="ru-RU" sz="3200" dirty="0" smtClean="0"/>
              <a:t>празднует  </a:t>
            </a:r>
            <a:r>
              <a:rPr lang="ru-RU" sz="3200" dirty="0"/>
              <a:t>свой день рождение </a:t>
            </a:r>
            <a:endParaRPr lang="ru-RU" sz="3200" dirty="0" smtClean="0"/>
          </a:p>
          <a:p>
            <a:pPr lvl="0" algn="ctr"/>
            <a:r>
              <a:rPr lang="ru-RU" sz="3200" dirty="0" smtClean="0"/>
              <a:t>в сентябре?</a:t>
            </a:r>
          </a:p>
          <a:p>
            <a:pPr lvl="0"/>
            <a:r>
              <a:rPr lang="ru-RU" sz="3200" dirty="0" smtClean="0"/>
              <a:t>1)Дима </a:t>
            </a:r>
            <a:r>
              <a:rPr lang="ru-RU" sz="3200" dirty="0"/>
              <a:t>Билан</a:t>
            </a:r>
            <a:r>
              <a:rPr lang="ru-RU" sz="3200" dirty="0" smtClean="0"/>
              <a:t>,</a:t>
            </a:r>
          </a:p>
          <a:p>
            <a:pPr lvl="0" algn="ctr"/>
            <a:r>
              <a:rPr lang="ru-RU" sz="3200" dirty="0" smtClean="0"/>
              <a:t>2</a:t>
            </a:r>
            <a:r>
              <a:rPr lang="ru-RU" sz="3200" dirty="0"/>
              <a:t>) Филипп Киркоров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</a:rPr>
              <a:t>               3</a:t>
            </a:r>
            <a:r>
              <a:rPr lang="ru-RU" sz="3200" dirty="0">
                <a:solidFill>
                  <a:srgbClr val="FF0000"/>
                </a:solidFill>
              </a:rPr>
              <a:t>) Александр Розенбаум</a:t>
            </a:r>
          </a:p>
        </p:txBody>
      </p:sp>
    </p:spTree>
    <p:extLst>
      <p:ext uri="{BB962C8B-B14F-4D97-AF65-F5344CB8AC3E}">
        <p14:creationId xmlns:p14="http://schemas.microsoft.com/office/powerpoint/2010/main" val="4238558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3955" y="1916832"/>
            <a:ext cx="53698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200" dirty="0"/>
              <a:t>Какое слово </a:t>
            </a:r>
            <a:r>
              <a:rPr lang="ru-RU" sz="3200" dirty="0" smtClean="0"/>
              <a:t>пропущено</a:t>
            </a:r>
          </a:p>
          <a:p>
            <a:pPr lvl="0"/>
            <a:r>
              <a:rPr lang="ru-RU" sz="3200" dirty="0" smtClean="0"/>
              <a:t> </a:t>
            </a:r>
            <a:r>
              <a:rPr lang="ru-RU" sz="3200" dirty="0"/>
              <a:t>в стихотворении А. Пушкина:</a:t>
            </a:r>
          </a:p>
          <a:p>
            <a:r>
              <a:rPr lang="ru-RU" sz="2400" dirty="0"/>
              <a:t>Унылая пора! Очей очарованье!</a:t>
            </a:r>
          </a:p>
          <a:p>
            <a:r>
              <a:rPr lang="ru-RU" sz="2400" dirty="0"/>
              <a:t>Приятна мне твоя прощальная краса –</a:t>
            </a:r>
          </a:p>
          <a:p>
            <a:r>
              <a:rPr lang="ru-RU" sz="2400" dirty="0"/>
              <a:t>Люблю я пышное природы увяданье,</a:t>
            </a:r>
          </a:p>
          <a:p>
            <a:r>
              <a:rPr lang="ru-RU" sz="2400" dirty="0"/>
              <a:t>В багрец и в золото одетые </a:t>
            </a:r>
            <a:r>
              <a:rPr lang="ru-RU" sz="2400" dirty="0" smtClean="0"/>
              <a:t>……,  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    1)Поля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smtClean="0">
                <a:solidFill>
                  <a:srgbClr val="FF0000"/>
                </a:solidFill>
              </a:rPr>
              <a:t> 2)  </a:t>
            </a:r>
            <a:r>
              <a:rPr lang="ru-RU" sz="3200" dirty="0">
                <a:solidFill>
                  <a:srgbClr val="FF0000"/>
                </a:solidFill>
              </a:rPr>
              <a:t>леса, </a:t>
            </a:r>
            <a:r>
              <a:rPr lang="ru-RU" sz="3200" dirty="0" smtClean="0">
                <a:solidFill>
                  <a:srgbClr val="FF0000"/>
                </a:solidFill>
              </a:rPr>
              <a:t>  3) </a:t>
            </a:r>
            <a:r>
              <a:rPr lang="ru-RU" sz="3200" dirty="0">
                <a:solidFill>
                  <a:srgbClr val="FF0000"/>
                </a:solidFill>
              </a:rPr>
              <a:t>луга</a:t>
            </a:r>
          </a:p>
        </p:txBody>
      </p:sp>
    </p:spTree>
    <p:extLst>
      <p:ext uri="{BB962C8B-B14F-4D97-AF65-F5344CB8AC3E}">
        <p14:creationId xmlns:p14="http://schemas.microsoft.com/office/powerpoint/2010/main" val="274341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3955" y="1916832"/>
            <a:ext cx="53698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200" dirty="0"/>
              <a:t>Какое слово </a:t>
            </a:r>
            <a:r>
              <a:rPr lang="ru-RU" sz="3200" dirty="0" smtClean="0"/>
              <a:t>пропущено</a:t>
            </a:r>
          </a:p>
          <a:p>
            <a:pPr lvl="0"/>
            <a:r>
              <a:rPr lang="ru-RU" sz="3200" dirty="0" smtClean="0"/>
              <a:t> </a:t>
            </a:r>
            <a:r>
              <a:rPr lang="ru-RU" sz="3200" dirty="0"/>
              <a:t>в стихотворении А. Пушкина:</a:t>
            </a:r>
          </a:p>
          <a:p>
            <a:r>
              <a:rPr lang="ru-RU" sz="2400" dirty="0"/>
              <a:t>Унылая пора! Очей очарованье!</a:t>
            </a:r>
          </a:p>
          <a:p>
            <a:r>
              <a:rPr lang="ru-RU" sz="2400" dirty="0"/>
              <a:t>Приятна мне твоя прощальная краса –</a:t>
            </a:r>
          </a:p>
          <a:p>
            <a:r>
              <a:rPr lang="ru-RU" sz="2400" dirty="0"/>
              <a:t>Люблю я пышное природы увяданье,</a:t>
            </a:r>
          </a:p>
          <a:p>
            <a:r>
              <a:rPr lang="ru-RU" sz="2400" dirty="0"/>
              <a:t>В багрец и в золото одетые </a:t>
            </a:r>
            <a:r>
              <a:rPr lang="ru-RU" sz="2400" dirty="0" smtClean="0"/>
              <a:t>……,  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    </a:t>
            </a:r>
            <a:r>
              <a:rPr lang="ru-RU" sz="3200" dirty="0" smtClean="0"/>
              <a:t>1)Поля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smtClean="0">
                <a:solidFill>
                  <a:srgbClr val="FF0000"/>
                </a:solidFill>
              </a:rPr>
              <a:t> 2)  </a:t>
            </a:r>
            <a:r>
              <a:rPr lang="ru-RU" sz="3200" dirty="0">
                <a:solidFill>
                  <a:srgbClr val="FF0000"/>
                </a:solidFill>
              </a:rPr>
              <a:t>леса, </a:t>
            </a:r>
            <a:r>
              <a:rPr lang="ru-RU" sz="3200" dirty="0" smtClean="0">
                <a:solidFill>
                  <a:srgbClr val="FF0000"/>
                </a:solidFill>
              </a:rPr>
              <a:t>  </a:t>
            </a:r>
            <a:r>
              <a:rPr lang="ru-RU" sz="3200" dirty="0" smtClean="0"/>
              <a:t>3) </a:t>
            </a:r>
            <a:r>
              <a:rPr lang="ru-RU" sz="3200" dirty="0"/>
              <a:t>луга</a:t>
            </a:r>
          </a:p>
        </p:txBody>
      </p:sp>
    </p:spTree>
    <p:extLst>
      <p:ext uri="{BB962C8B-B14F-4D97-AF65-F5344CB8AC3E}">
        <p14:creationId xmlns:p14="http://schemas.microsoft.com/office/powerpoint/2010/main" val="904648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0"/>
            <a:ext cx="9267565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44482" y="1772816"/>
            <a:ext cx="278473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8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тур</a:t>
            </a:r>
            <a:endParaRPr lang="ru-RU" sz="80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397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0"/>
            <a:ext cx="9267565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44483" y="1772816"/>
            <a:ext cx="27847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тур</a:t>
            </a:r>
            <a:endParaRPr lang="ru-RU" sz="80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4221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9652" y="54492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7067" y="1713777"/>
            <a:ext cx="68878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3200" dirty="0"/>
              <a:t>Кто автор строк: </a:t>
            </a:r>
          </a:p>
          <a:p>
            <a:r>
              <a:rPr lang="ru-RU" sz="3200" dirty="0"/>
              <a:t>Есть в осени первоначальной</a:t>
            </a:r>
          </a:p>
          <a:p>
            <a:r>
              <a:rPr lang="ru-RU" sz="3200" dirty="0"/>
              <a:t>Короткая, но дивная пора –</a:t>
            </a:r>
          </a:p>
          <a:p>
            <a:r>
              <a:rPr lang="ru-RU" sz="3200" dirty="0"/>
              <a:t>Весь день стоит как бы хрустальный,</a:t>
            </a:r>
          </a:p>
          <a:p>
            <a:r>
              <a:rPr lang="ru-RU" sz="3200" dirty="0"/>
              <a:t>И лучезарны вечера. . 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1)Пушкин</a:t>
            </a:r>
            <a:r>
              <a:rPr lang="ru-RU" sz="3200" dirty="0">
                <a:solidFill>
                  <a:srgbClr val="FF0000"/>
                </a:solidFill>
              </a:rPr>
              <a:t>,     2)Тютчев,      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                                  </a:t>
            </a:r>
            <a:r>
              <a:rPr lang="ru-RU" sz="3200" dirty="0">
                <a:solidFill>
                  <a:srgbClr val="FF0000"/>
                </a:solidFill>
              </a:rPr>
              <a:t>3)Бунин</a:t>
            </a:r>
          </a:p>
        </p:txBody>
      </p:sp>
    </p:spTree>
    <p:extLst>
      <p:ext uri="{BB962C8B-B14F-4D97-AF65-F5344CB8AC3E}">
        <p14:creationId xmlns:p14="http://schemas.microsoft.com/office/powerpoint/2010/main" val="274341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9652" y="54492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7067" y="1713777"/>
            <a:ext cx="68878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3200" dirty="0"/>
              <a:t>Кто автор строк: </a:t>
            </a:r>
          </a:p>
          <a:p>
            <a:r>
              <a:rPr lang="ru-RU" sz="3200" dirty="0"/>
              <a:t>Есть в осени первоначальной</a:t>
            </a:r>
          </a:p>
          <a:p>
            <a:r>
              <a:rPr lang="ru-RU" sz="3200" dirty="0"/>
              <a:t>Короткая, но дивная пора –</a:t>
            </a:r>
          </a:p>
          <a:p>
            <a:r>
              <a:rPr lang="ru-RU" sz="3200" dirty="0"/>
              <a:t>Весь день стоит как бы хрустальный,</a:t>
            </a:r>
          </a:p>
          <a:p>
            <a:r>
              <a:rPr lang="ru-RU" sz="3200" dirty="0"/>
              <a:t>И лучезарны вечера. . .</a:t>
            </a:r>
          </a:p>
          <a:p>
            <a:r>
              <a:rPr lang="ru-RU" sz="3200" dirty="0" smtClean="0"/>
              <a:t>1)Пушкин</a:t>
            </a:r>
            <a:r>
              <a:rPr lang="ru-RU" sz="3200" dirty="0">
                <a:solidFill>
                  <a:srgbClr val="FF0000"/>
                </a:solidFill>
              </a:rPr>
              <a:t>,     2)Тютчев,      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                                  </a:t>
            </a:r>
            <a:r>
              <a:rPr lang="ru-RU" sz="3200" dirty="0"/>
              <a:t>3)Бунин</a:t>
            </a:r>
          </a:p>
        </p:txBody>
      </p:sp>
    </p:spTree>
    <p:extLst>
      <p:ext uri="{BB962C8B-B14F-4D97-AF65-F5344CB8AC3E}">
        <p14:creationId xmlns:p14="http://schemas.microsoft.com/office/powerpoint/2010/main" val="269267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0257" y="2261483"/>
            <a:ext cx="381803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Когда начинается </a:t>
            </a:r>
            <a:endParaRPr lang="ru-RU" sz="3200" dirty="0" smtClean="0"/>
          </a:p>
          <a:p>
            <a:pPr algn="ctr"/>
            <a:r>
              <a:rPr lang="ru-RU" sz="3200" dirty="0" smtClean="0"/>
              <a:t>осень </a:t>
            </a:r>
            <a:r>
              <a:rPr lang="ru-RU" sz="3200" dirty="0"/>
              <a:t>в Австралии?</a:t>
            </a:r>
          </a:p>
          <a:p>
            <a:pPr marL="514350" lvl="0" indent="-514350"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В </a:t>
            </a:r>
            <a:r>
              <a:rPr lang="ru-RU" sz="3200" dirty="0">
                <a:solidFill>
                  <a:srgbClr val="FF0000"/>
                </a:solidFill>
              </a:rPr>
              <a:t>марте,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marL="514350" lvl="0" indent="-514350"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    </a:t>
            </a:r>
            <a:r>
              <a:rPr lang="ru-RU" sz="3200" dirty="0">
                <a:solidFill>
                  <a:srgbClr val="FF0000"/>
                </a:solidFill>
              </a:rPr>
              <a:t>в июне,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marL="514350" lvl="0" indent="-514350"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  </a:t>
            </a:r>
            <a:r>
              <a:rPr lang="ru-RU" sz="3200" dirty="0">
                <a:solidFill>
                  <a:srgbClr val="FF0000"/>
                </a:solidFill>
              </a:rPr>
              <a:t>в августе</a:t>
            </a:r>
          </a:p>
        </p:txBody>
      </p:sp>
    </p:spTree>
    <p:extLst>
      <p:ext uri="{BB962C8B-B14F-4D97-AF65-F5344CB8AC3E}">
        <p14:creationId xmlns:p14="http://schemas.microsoft.com/office/powerpoint/2010/main" val="274341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0257" y="2261483"/>
            <a:ext cx="381803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Когда начинается </a:t>
            </a:r>
            <a:endParaRPr lang="ru-RU" sz="3200" dirty="0" smtClean="0"/>
          </a:p>
          <a:p>
            <a:pPr algn="ctr"/>
            <a:r>
              <a:rPr lang="ru-RU" sz="3200" dirty="0" smtClean="0"/>
              <a:t>осень </a:t>
            </a:r>
            <a:r>
              <a:rPr lang="ru-RU" sz="3200" dirty="0"/>
              <a:t>в Австралии?</a:t>
            </a:r>
          </a:p>
          <a:p>
            <a:pPr marL="514350" lvl="0" indent="-514350"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В </a:t>
            </a:r>
            <a:r>
              <a:rPr lang="ru-RU" sz="3200" dirty="0">
                <a:solidFill>
                  <a:srgbClr val="FF0000"/>
                </a:solidFill>
              </a:rPr>
              <a:t>марте,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marL="514350" lvl="0" indent="-514350">
              <a:buAutoNum type="arabicParenR"/>
            </a:pPr>
            <a:r>
              <a:rPr lang="ru-RU" sz="3200" dirty="0" smtClean="0"/>
              <a:t>    </a:t>
            </a:r>
            <a:r>
              <a:rPr lang="ru-RU" sz="3200" dirty="0"/>
              <a:t>в июне,  </a:t>
            </a:r>
            <a:endParaRPr lang="ru-RU" sz="3200" dirty="0" smtClean="0"/>
          </a:p>
          <a:p>
            <a:pPr marL="514350" lvl="0" indent="-514350">
              <a:buAutoNum type="arabicParenR"/>
            </a:pPr>
            <a:r>
              <a:rPr lang="ru-RU" sz="3200" dirty="0" smtClean="0"/>
              <a:t>  </a:t>
            </a:r>
            <a:r>
              <a:rPr lang="ru-RU" sz="3200" dirty="0"/>
              <a:t>в августе</a:t>
            </a:r>
          </a:p>
        </p:txBody>
      </p:sp>
    </p:spTree>
    <p:extLst>
      <p:ext uri="{BB962C8B-B14F-4D97-AF65-F5344CB8AC3E}">
        <p14:creationId xmlns:p14="http://schemas.microsoft.com/office/powerpoint/2010/main" val="140172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0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9247" y="2301397"/>
            <a:ext cx="404194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Какая певица </a:t>
            </a:r>
            <a:endParaRPr lang="ru-RU" sz="3200" dirty="0" smtClean="0"/>
          </a:p>
          <a:p>
            <a:pPr algn="ctr"/>
            <a:r>
              <a:rPr lang="ru-RU" sz="3200" dirty="0" smtClean="0"/>
              <a:t>родилась </a:t>
            </a:r>
            <a:r>
              <a:rPr lang="ru-RU" sz="3200" dirty="0"/>
              <a:t>в октябре?</a:t>
            </a:r>
          </a:p>
          <a:p>
            <a:r>
              <a:rPr lang="ru-RU" sz="3200" dirty="0">
                <a:solidFill>
                  <a:srgbClr val="FF0000"/>
                </a:solidFill>
              </a:rPr>
              <a:t>   1)  Слава,  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>
                <a:solidFill>
                  <a:srgbClr val="FF0000"/>
                </a:solidFill>
              </a:rPr>
              <a:t>) Сати Казанова, 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3)    Нюша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1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0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9247" y="2301397"/>
            <a:ext cx="404194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Какая певица </a:t>
            </a:r>
            <a:endParaRPr lang="ru-RU" sz="3200" dirty="0" smtClean="0"/>
          </a:p>
          <a:p>
            <a:pPr algn="ctr"/>
            <a:r>
              <a:rPr lang="ru-RU" sz="3200" dirty="0" smtClean="0"/>
              <a:t>родилась </a:t>
            </a:r>
            <a:r>
              <a:rPr lang="ru-RU" sz="3200" dirty="0"/>
              <a:t>в октябре?</a:t>
            </a:r>
          </a:p>
          <a:p>
            <a:r>
              <a:rPr lang="ru-RU" sz="3200" dirty="0">
                <a:solidFill>
                  <a:srgbClr val="FF0000"/>
                </a:solidFill>
              </a:rPr>
              <a:t>   </a:t>
            </a:r>
            <a:r>
              <a:rPr lang="ru-RU" sz="3200" dirty="0"/>
              <a:t>1)  Слава,   </a:t>
            </a:r>
            <a:endParaRPr lang="ru-RU" sz="3200" dirty="0" smtClean="0"/>
          </a:p>
          <a:p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>
                <a:solidFill>
                  <a:srgbClr val="FF0000"/>
                </a:solidFill>
              </a:rPr>
              <a:t>) Сати Казанова, 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3)    Нюша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27671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2141" y="2276872"/>
            <a:ext cx="430585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У какого зверя </a:t>
            </a:r>
            <a:endParaRPr lang="ru-RU" sz="3200" dirty="0" smtClean="0"/>
          </a:p>
          <a:p>
            <a:pPr algn="ctr"/>
            <a:r>
              <a:rPr lang="ru-RU" sz="3200" dirty="0" smtClean="0"/>
              <a:t>осенью </a:t>
            </a:r>
            <a:r>
              <a:rPr lang="ru-RU" sz="3200" dirty="0"/>
              <a:t>в листопад </a:t>
            </a:r>
            <a:endParaRPr lang="ru-RU" sz="3200" dirty="0" smtClean="0"/>
          </a:p>
          <a:p>
            <a:pPr algn="ctr"/>
            <a:r>
              <a:rPr lang="ru-RU" sz="3200" dirty="0" smtClean="0"/>
              <a:t>появляются </a:t>
            </a:r>
            <a:r>
              <a:rPr lang="ru-RU" sz="3200" dirty="0"/>
              <a:t>детёныши?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   1) у белки,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2) у зайца, 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3</a:t>
            </a:r>
            <a:r>
              <a:rPr lang="ru-RU" sz="3200" dirty="0">
                <a:solidFill>
                  <a:srgbClr val="FF0000"/>
                </a:solidFill>
              </a:rPr>
              <a:t>)  у волка</a:t>
            </a:r>
          </a:p>
        </p:txBody>
      </p:sp>
    </p:spTree>
    <p:extLst>
      <p:ext uri="{BB962C8B-B14F-4D97-AF65-F5344CB8AC3E}">
        <p14:creationId xmlns:p14="http://schemas.microsoft.com/office/powerpoint/2010/main" val="1830881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2141" y="2276872"/>
            <a:ext cx="430585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У какого зверя </a:t>
            </a:r>
            <a:endParaRPr lang="ru-RU" sz="3200" dirty="0" smtClean="0"/>
          </a:p>
          <a:p>
            <a:pPr algn="ctr"/>
            <a:r>
              <a:rPr lang="ru-RU" sz="3200" dirty="0" smtClean="0"/>
              <a:t>осенью </a:t>
            </a:r>
            <a:r>
              <a:rPr lang="ru-RU" sz="3200" dirty="0"/>
              <a:t>в листопад </a:t>
            </a:r>
            <a:endParaRPr lang="ru-RU" sz="3200" dirty="0" smtClean="0"/>
          </a:p>
          <a:p>
            <a:pPr algn="ctr"/>
            <a:r>
              <a:rPr lang="ru-RU" sz="3200" dirty="0" smtClean="0"/>
              <a:t>появляются </a:t>
            </a:r>
            <a:r>
              <a:rPr lang="ru-RU" sz="3200" dirty="0"/>
              <a:t>детёныши?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   1</a:t>
            </a:r>
            <a:r>
              <a:rPr lang="ru-RU" sz="3200" dirty="0"/>
              <a:t>) у белки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2) у зайца, 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3</a:t>
            </a:r>
            <a:r>
              <a:rPr lang="ru-RU" sz="3200" dirty="0"/>
              <a:t>)  у волка</a:t>
            </a:r>
          </a:p>
        </p:txBody>
      </p:sp>
    </p:spTree>
    <p:extLst>
      <p:ext uri="{BB962C8B-B14F-4D97-AF65-F5344CB8AC3E}">
        <p14:creationId xmlns:p14="http://schemas.microsoft.com/office/powerpoint/2010/main" val="4056701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0"/>
            <a:ext cx="9267565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28265" y="1772816"/>
            <a:ext cx="301717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тур </a:t>
            </a:r>
            <a:endParaRPr lang="ru-RU" sz="80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4221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/>
              <a:t>Кто из актеров российского кино родился  не  осенью?</a:t>
            </a:r>
          </a:p>
          <a:p>
            <a:pPr marL="514350" lvl="0" indent="-514350"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Михаил </a:t>
            </a:r>
            <a:r>
              <a:rPr lang="ru-RU" sz="3200" dirty="0" err="1">
                <a:solidFill>
                  <a:srgbClr val="FF0000"/>
                </a:solidFill>
              </a:rPr>
              <a:t>Галустян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2)   </a:t>
            </a:r>
            <a:r>
              <a:rPr lang="ru-RU" sz="3200" dirty="0" err="1">
                <a:solidFill>
                  <a:srgbClr val="FF0000"/>
                </a:solidFill>
              </a:rPr>
              <a:t>Сегрей</a:t>
            </a:r>
            <a:r>
              <a:rPr lang="ru-RU" sz="3200" dirty="0">
                <a:solidFill>
                  <a:srgbClr val="FF0000"/>
                </a:solidFill>
              </a:rPr>
              <a:t> Безруков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                   </a:t>
            </a:r>
            <a:r>
              <a:rPr lang="ru-RU" sz="3200" dirty="0" smtClean="0">
                <a:solidFill>
                  <a:srgbClr val="FF0000"/>
                </a:solidFill>
              </a:rPr>
              <a:t>3)Марат </a:t>
            </a:r>
            <a:r>
              <a:rPr lang="ru-RU" sz="3200" dirty="0">
                <a:solidFill>
                  <a:srgbClr val="FF0000"/>
                </a:solidFill>
              </a:rPr>
              <a:t>Башаров</a:t>
            </a:r>
          </a:p>
        </p:txBody>
      </p:sp>
    </p:spTree>
    <p:extLst>
      <p:ext uri="{BB962C8B-B14F-4D97-AF65-F5344CB8AC3E}">
        <p14:creationId xmlns:p14="http://schemas.microsoft.com/office/powerpoint/2010/main" val="213987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4434" y="1927032"/>
            <a:ext cx="525156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200" dirty="0"/>
              <a:t>Кто  будет праздновать </a:t>
            </a:r>
            <a:endParaRPr lang="ru-RU" sz="3200" dirty="0" smtClean="0"/>
          </a:p>
          <a:p>
            <a:pPr lvl="0" algn="ctr"/>
            <a:r>
              <a:rPr lang="ru-RU" sz="3200" dirty="0" smtClean="0"/>
              <a:t>свой профессиональный</a:t>
            </a:r>
          </a:p>
          <a:p>
            <a:pPr lvl="0" algn="ctr"/>
            <a:r>
              <a:rPr lang="ru-RU" sz="3200" dirty="0" smtClean="0"/>
              <a:t> </a:t>
            </a:r>
            <a:r>
              <a:rPr lang="ru-RU" sz="3200" dirty="0"/>
              <a:t>праздник </a:t>
            </a:r>
            <a:r>
              <a:rPr lang="ru-RU" sz="3200" dirty="0" smtClean="0"/>
              <a:t>в </a:t>
            </a:r>
            <a:r>
              <a:rPr lang="ru-RU" sz="3200" dirty="0"/>
              <a:t>первый </a:t>
            </a:r>
            <a:r>
              <a:rPr lang="ru-RU" sz="3200" dirty="0" smtClean="0"/>
              <a:t>учебный</a:t>
            </a:r>
          </a:p>
          <a:p>
            <a:pPr lvl="0" algn="ctr"/>
            <a:r>
              <a:rPr lang="ru-RU" sz="3200" dirty="0" smtClean="0"/>
              <a:t> </a:t>
            </a:r>
            <a:r>
              <a:rPr lang="ru-RU" sz="3200" dirty="0"/>
              <a:t>день второй четверти?</a:t>
            </a:r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</a:rPr>
              <a:t>1)Инженеры-механики</a:t>
            </a:r>
            <a:r>
              <a:rPr lang="ru-RU" sz="3200" dirty="0">
                <a:solidFill>
                  <a:srgbClr val="FF0000"/>
                </a:solidFill>
              </a:rPr>
              <a:t>,  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2)   спасатели МЧС 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3) полицейские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0881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4434" y="1927032"/>
            <a:ext cx="525156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200" dirty="0"/>
              <a:t>Кто  будет праздновать </a:t>
            </a:r>
            <a:endParaRPr lang="ru-RU" sz="3200" dirty="0" smtClean="0"/>
          </a:p>
          <a:p>
            <a:pPr lvl="0" algn="ctr"/>
            <a:r>
              <a:rPr lang="ru-RU" sz="3200" dirty="0" smtClean="0"/>
              <a:t>свой профессиональный</a:t>
            </a:r>
          </a:p>
          <a:p>
            <a:pPr lvl="0" algn="ctr"/>
            <a:r>
              <a:rPr lang="ru-RU" sz="3200" dirty="0" smtClean="0"/>
              <a:t> </a:t>
            </a:r>
            <a:r>
              <a:rPr lang="ru-RU" sz="3200" dirty="0"/>
              <a:t>праздник </a:t>
            </a:r>
            <a:r>
              <a:rPr lang="ru-RU" sz="3200" dirty="0" smtClean="0"/>
              <a:t>в </a:t>
            </a:r>
            <a:r>
              <a:rPr lang="ru-RU" sz="3200" dirty="0"/>
              <a:t>первый </a:t>
            </a:r>
            <a:r>
              <a:rPr lang="ru-RU" sz="3200" dirty="0" smtClean="0"/>
              <a:t>учебный</a:t>
            </a:r>
          </a:p>
          <a:p>
            <a:pPr lvl="0" algn="ctr"/>
            <a:r>
              <a:rPr lang="ru-RU" sz="3200" dirty="0" smtClean="0"/>
              <a:t> </a:t>
            </a:r>
            <a:r>
              <a:rPr lang="ru-RU" sz="3200" dirty="0"/>
              <a:t>день второй четверти?</a:t>
            </a:r>
          </a:p>
          <a:p>
            <a:pPr lvl="0" algn="ctr"/>
            <a:r>
              <a:rPr lang="ru-RU" sz="3200" dirty="0" smtClean="0"/>
              <a:t>1)Инженеры-механики</a:t>
            </a:r>
            <a:r>
              <a:rPr lang="ru-RU" sz="3200" dirty="0"/>
              <a:t>,    </a:t>
            </a:r>
            <a:endParaRPr lang="ru-RU" sz="3200" dirty="0" smtClean="0"/>
          </a:p>
          <a:p>
            <a:pPr lvl="0" algn="ctr"/>
            <a:r>
              <a:rPr lang="ru-RU" sz="3200" dirty="0" smtClean="0"/>
              <a:t> </a:t>
            </a:r>
            <a:r>
              <a:rPr lang="ru-RU" sz="3200" dirty="0"/>
              <a:t>2)   спасатели МЧС   </a:t>
            </a:r>
            <a:endParaRPr lang="ru-RU" sz="3200" dirty="0" smtClean="0"/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3) полицейские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471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78795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1973750"/>
            <a:ext cx="5022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/>
              <a:t>Закончи пословицу</a:t>
            </a:r>
            <a:r>
              <a:rPr lang="ru-RU" sz="3200" dirty="0" smtClean="0"/>
              <a:t>:</a:t>
            </a:r>
          </a:p>
          <a:p>
            <a:pPr lvl="0" algn="ctr"/>
            <a:r>
              <a:rPr lang="ru-RU" sz="3200" dirty="0" smtClean="0"/>
              <a:t>  </a:t>
            </a:r>
            <a:r>
              <a:rPr lang="ru-RU" sz="3200" dirty="0"/>
              <a:t>Весна красна цветами </a:t>
            </a:r>
            <a:r>
              <a:rPr lang="ru-RU" sz="3200" dirty="0" smtClean="0"/>
              <a:t>–</a:t>
            </a:r>
          </a:p>
          <a:p>
            <a:pPr lvl="0" algn="ctr"/>
            <a:r>
              <a:rPr lang="ru-RU" sz="3200" dirty="0" smtClean="0"/>
              <a:t> </a:t>
            </a:r>
            <a:r>
              <a:rPr lang="ru-RU" sz="3200" dirty="0"/>
              <a:t>а </a:t>
            </a:r>
            <a:r>
              <a:rPr lang="ru-RU" sz="3200" dirty="0" smtClean="0"/>
              <a:t>осень</a:t>
            </a:r>
            <a:endParaRPr lang="ru-RU" sz="3200" dirty="0"/>
          </a:p>
          <a:p>
            <a:pPr marL="514350" lvl="0" indent="-514350" algn="ctr"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грибами</a:t>
            </a:r>
            <a:r>
              <a:rPr lang="ru-RU" sz="3200" dirty="0">
                <a:solidFill>
                  <a:srgbClr val="FF0000"/>
                </a:solidFill>
              </a:rPr>
              <a:t>,   </a:t>
            </a:r>
            <a:endParaRPr lang="ru-RU" sz="3200" dirty="0" smtClean="0">
              <a:solidFill>
                <a:srgbClr val="FF0000"/>
              </a:solidFill>
            </a:endParaRPr>
          </a:p>
          <a:p>
            <a:pPr marL="514350" lvl="0" indent="-514350" algn="ctr"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плодами,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marL="514350" lvl="0" indent="-514350" algn="ctr"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   </a:t>
            </a:r>
            <a:r>
              <a:rPr lang="ru-RU" sz="3200" dirty="0">
                <a:solidFill>
                  <a:srgbClr val="FF0000"/>
                </a:solidFill>
              </a:rPr>
              <a:t>урожаем.</a:t>
            </a:r>
          </a:p>
        </p:txBody>
      </p:sp>
    </p:spTree>
    <p:extLst>
      <p:ext uri="{BB962C8B-B14F-4D97-AF65-F5344CB8AC3E}">
        <p14:creationId xmlns:p14="http://schemas.microsoft.com/office/powerpoint/2010/main" val="274341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78795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1973750"/>
            <a:ext cx="5022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/>
              <a:t>Закончи пословицу</a:t>
            </a:r>
            <a:r>
              <a:rPr lang="ru-RU" sz="3200" dirty="0" smtClean="0"/>
              <a:t>:</a:t>
            </a:r>
          </a:p>
          <a:p>
            <a:pPr lvl="0" algn="ctr"/>
            <a:r>
              <a:rPr lang="ru-RU" sz="3200" dirty="0" smtClean="0"/>
              <a:t>  </a:t>
            </a:r>
            <a:r>
              <a:rPr lang="ru-RU" sz="3200" dirty="0"/>
              <a:t>Весна красна цветами </a:t>
            </a:r>
            <a:r>
              <a:rPr lang="ru-RU" sz="3200" dirty="0" smtClean="0"/>
              <a:t>–</a:t>
            </a:r>
          </a:p>
          <a:p>
            <a:pPr lvl="0" algn="ctr"/>
            <a:r>
              <a:rPr lang="ru-RU" sz="3200" dirty="0" smtClean="0"/>
              <a:t> </a:t>
            </a:r>
            <a:r>
              <a:rPr lang="ru-RU" sz="3200" dirty="0"/>
              <a:t>а </a:t>
            </a:r>
            <a:r>
              <a:rPr lang="ru-RU" sz="3200" dirty="0" smtClean="0"/>
              <a:t>осень</a:t>
            </a:r>
            <a:endParaRPr lang="ru-RU" sz="3200" dirty="0"/>
          </a:p>
          <a:p>
            <a:pPr marL="514350" lvl="0" indent="-514350" algn="ctr">
              <a:buAutoNum type="arabicParenR"/>
            </a:pPr>
            <a:r>
              <a:rPr lang="ru-RU" sz="3200" dirty="0" smtClean="0"/>
              <a:t>грибами</a:t>
            </a:r>
            <a:r>
              <a:rPr lang="ru-RU" sz="3200" dirty="0"/>
              <a:t>,   </a:t>
            </a:r>
            <a:endParaRPr lang="ru-RU" sz="3200" dirty="0" smtClean="0"/>
          </a:p>
          <a:p>
            <a:pPr marL="514350" lvl="0" indent="-514350" algn="ctr"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плодами, </a:t>
            </a:r>
            <a:endParaRPr lang="ru-RU" sz="3200" dirty="0" smtClean="0">
              <a:solidFill>
                <a:srgbClr val="FF0000"/>
              </a:solidFill>
            </a:endParaRPr>
          </a:p>
          <a:p>
            <a:pPr marL="514350" lvl="0" indent="-514350" algn="ctr">
              <a:buAutoNum type="arabicParenR"/>
            </a:pPr>
            <a:r>
              <a:rPr lang="ru-RU" sz="3200" dirty="0" smtClean="0"/>
              <a:t>   </a:t>
            </a:r>
            <a:r>
              <a:rPr lang="ru-RU" sz="3200" dirty="0"/>
              <a:t>урожаем.</a:t>
            </a:r>
          </a:p>
        </p:txBody>
      </p:sp>
    </p:spTree>
    <p:extLst>
      <p:ext uri="{BB962C8B-B14F-4D97-AF65-F5344CB8AC3E}">
        <p14:creationId xmlns:p14="http://schemas.microsoft.com/office/powerpoint/2010/main" val="111367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67565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67744" y="1772816"/>
            <a:ext cx="41905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dirty="0"/>
              <a:t>Разгадайте загадку: </a:t>
            </a:r>
          </a:p>
          <a:p>
            <a:pPr algn="ctr"/>
            <a:r>
              <a:rPr lang="ru-RU" sz="2800" dirty="0"/>
              <a:t>Встали в ряд богатыри,</a:t>
            </a:r>
          </a:p>
          <a:p>
            <a:pPr algn="ctr"/>
            <a:r>
              <a:rPr lang="ru-RU" sz="2800" dirty="0"/>
              <a:t>Верно службу служат.</a:t>
            </a:r>
          </a:p>
          <a:p>
            <a:pPr algn="ctr"/>
            <a:r>
              <a:rPr lang="ru-RU" sz="2800" dirty="0"/>
              <a:t>Голова у них внутри,</a:t>
            </a:r>
          </a:p>
          <a:p>
            <a:pPr algn="ctr"/>
            <a:r>
              <a:rPr lang="ru-RU" sz="2800" dirty="0"/>
              <a:t>Борода - снаружи!?</a:t>
            </a:r>
          </a:p>
          <a:p>
            <a:pPr marL="342900" lvl="0" indent="-342900" algn="ctr"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Кукуруза</a:t>
            </a:r>
            <a:r>
              <a:rPr lang="ru-RU" sz="3200" dirty="0">
                <a:solidFill>
                  <a:srgbClr val="FF0000"/>
                </a:solidFill>
              </a:rPr>
              <a:t>,  </a:t>
            </a:r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</a:rPr>
              <a:t>             2)картофель,</a:t>
            </a:r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</a:rPr>
              <a:t>3)  грибы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67565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67744" y="1772816"/>
            <a:ext cx="41905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dirty="0"/>
              <a:t>Разгадайте загадку: </a:t>
            </a:r>
          </a:p>
          <a:p>
            <a:pPr algn="ctr"/>
            <a:r>
              <a:rPr lang="ru-RU" sz="2800" dirty="0"/>
              <a:t>Встали в ряд богатыри,</a:t>
            </a:r>
          </a:p>
          <a:p>
            <a:pPr algn="ctr"/>
            <a:r>
              <a:rPr lang="ru-RU" sz="2800" dirty="0"/>
              <a:t>Верно службу служат.</a:t>
            </a:r>
          </a:p>
          <a:p>
            <a:pPr algn="ctr"/>
            <a:r>
              <a:rPr lang="ru-RU" sz="2800" dirty="0"/>
              <a:t>Голова у них внутри,</a:t>
            </a:r>
          </a:p>
          <a:p>
            <a:pPr algn="ctr"/>
            <a:r>
              <a:rPr lang="ru-RU" sz="2800" dirty="0"/>
              <a:t>Борода - снаружи!?</a:t>
            </a:r>
          </a:p>
          <a:p>
            <a:pPr marL="342900" lvl="0" indent="-342900" algn="ctr"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Кукуруза</a:t>
            </a:r>
            <a:r>
              <a:rPr lang="ru-RU" sz="3200" dirty="0">
                <a:solidFill>
                  <a:srgbClr val="FF0000"/>
                </a:solidFill>
              </a:rPr>
              <a:t>,  </a:t>
            </a:r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</a:rPr>
              <a:t>             </a:t>
            </a:r>
            <a:r>
              <a:rPr lang="ru-RU" sz="3200" dirty="0" smtClean="0"/>
              <a:t>2)картофель,</a:t>
            </a:r>
          </a:p>
          <a:p>
            <a:pPr lvl="0" algn="ctr"/>
            <a:r>
              <a:rPr lang="ru-RU" sz="3200" dirty="0" smtClean="0"/>
              <a:t>3)  грибы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173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67565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23728" y="2151727"/>
            <a:ext cx="59783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200" dirty="0"/>
              <a:t>Почему листья верхушек </a:t>
            </a:r>
            <a:endParaRPr lang="ru-RU" sz="3200" dirty="0" smtClean="0"/>
          </a:p>
          <a:p>
            <a:pPr lvl="0"/>
            <a:r>
              <a:rPr lang="ru-RU" sz="3200" dirty="0" smtClean="0"/>
              <a:t>деревьев </a:t>
            </a:r>
            <a:r>
              <a:rPr lang="ru-RU" sz="3200" dirty="0"/>
              <a:t>опадают последними?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1)Они </a:t>
            </a:r>
            <a:r>
              <a:rPr lang="ru-RU" sz="3200" dirty="0">
                <a:solidFill>
                  <a:srgbClr val="FF0000"/>
                </a:solidFill>
              </a:rPr>
              <a:t>самые молодые. 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2) на них меньше дует ветер</a:t>
            </a:r>
            <a:r>
              <a:rPr lang="ru-RU" sz="3200" dirty="0" smtClean="0">
                <a:solidFill>
                  <a:srgbClr val="FF0000"/>
                </a:solidFill>
              </a:rPr>
              <a:t>,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3) не хотят и не падают</a:t>
            </a:r>
          </a:p>
        </p:txBody>
      </p:sp>
    </p:spTree>
    <p:extLst>
      <p:ext uri="{BB962C8B-B14F-4D97-AF65-F5344CB8AC3E}">
        <p14:creationId xmlns:p14="http://schemas.microsoft.com/office/powerpoint/2010/main" val="18186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67565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23728" y="2151727"/>
            <a:ext cx="59783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200" dirty="0"/>
              <a:t>Почему листья верхушек </a:t>
            </a:r>
            <a:endParaRPr lang="ru-RU" sz="3200" dirty="0" smtClean="0"/>
          </a:p>
          <a:p>
            <a:pPr lvl="0"/>
            <a:r>
              <a:rPr lang="ru-RU" sz="3200" dirty="0" smtClean="0"/>
              <a:t>деревьев </a:t>
            </a:r>
            <a:r>
              <a:rPr lang="ru-RU" sz="3200" dirty="0"/>
              <a:t>опадают последними?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1)Они </a:t>
            </a:r>
            <a:r>
              <a:rPr lang="ru-RU" sz="3200" dirty="0">
                <a:solidFill>
                  <a:srgbClr val="FF0000"/>
                </a:solidFill>
              </a:rPr>
              <a:t>самые молодые. 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/>
              <a:t>2) на них меньше дует ветер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3) не хотят и не падают</a:t>
            </a:r>
          </a:p>
        </p:txBody>
      </p:sp>
    </p:spTree>
    <p:extLst>
      <p:ext uri="{BB962C8B-B14F-4D97-AF65-F5344CB8AC3E}">
        <p14:creationId xmlns:p14="http://schemas.microsoft.com/office/powerpoint/2010/main" val="42363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0"/>
            <a:ext cx="9267565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94378" y="1772816"/>
            <a:ext cx="588494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</a:t>
            </a:r>
            <a:endParaRPr lang="ru-RU" sz="80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4221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/>
              <a:t>Кто из актеров российского кино родился  не  осенью?</a:t>
            </a:r>
          </a:p>
          <a:p>
            <a:pPr marL="514350" lvl="0" indent="-514350">
              <a:buAutoNum type="arabicParenR"/>
            </a:pPr>
            <a:r>
              <a:rPr lang="ru-RU" sz="3200" dirty="0" smtClean="0"/>
              <a:t>Михаил </a:t>
            </a:r>
            <a:r>
              <a:rPr lang="ru-RU" sz="3200" dirty="0" err="1"/>
              <a:t>Галустян</a:t>
            </a:r>
            <a:r>
              <a:rPr lang="ru-RU" sz="3200" dirty="0"/>
              <a:t>, </a:t>
            </a:r>
            <a:endParaRPr lang="ru-RU" sz="3200" dirty="0" smtClean="0"/>
          </a:p>
          <a:p>
            <a:pPr lvl="0"/>
            <a:r>
              <a:rPr lang="ru-RU" sz="3200" dirty="0" smtClean="0"/>
              <a:t> </a:t>
            </a:r>
            <a:r>
              <a:rPr lang="ru-RU" sz="3200" dirty="0"/>
              <a:t>2)   </a:t>
            </a:r>
            <a:r>
              <a:rPr lang="ru-RU" sz="3200" dirty="0" err="1"/>
              <a:t>Сегрей</a:t>
            </a:r>
            <a:r>
              <a:rPr lang="ru-RU" sz="3200" dirty="0"/>
              <a:t> Безруков  </a:t>
            </a:r>
            <a:endParaRPr lang="ru-RU" sz="3200" dirty="0" smtClean="0"/>
          </a:p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                   </a:t>
            </a:r>
            <a:r>
              <a:rPr lang="ru-RU" sz="3200" dirty="0" smtClean="0">
                <a:solidFill>
                  <a:srgbClr val="FF0000"/>
                </a:solidFill>
              </a:rPr>
              <a:t>3)Марат </a:t>
            </a:r>
            <a:r>
              <a:rPr lang="ru-RU" sz="3200" dirty="0">
                <a:solidFill>
                  <a:srgbClr val="FF0000"/>
                </a:solidFill>
              </a:rPr>
              <a:t>Башаров</a:t>
            </a:r>
          </a:p>
        </p:txBody>
      </p:sp>
    </p:spTree>
    <p:extLst>
      <p:ext uri="{BB962C8B-B14F-4D97-AF65-F5344CB8AC3E}">
        <p14:creationId xmlns:p14="http://schemas.microsoft.com/office/powerpoint/2010/main" val="1992942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2636912"/>
            <a:ext cx="58418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.     В каком месяце празднуется </a:t>
            </a:r>
          </a:p>
          <a:p>
            <a:r>
              <a:rPr lang="ru-RU" sz="3200" dirty="0" smtClean="0"/>
              <a:t>Покров Пресвятой Богородицы?</a:t>
            </a:r>
          </a:p>
          <a:p>
            <a:pPr marL="514350" indent="-514350">
              <a:buAutoNum type="arabicParenR"/>
            </a:pPr>
            <a:r>
              <a:rPr lang="ru-RU" sz="3200" dirty="0" smtClean="0">
                <a:solidFill>
                  <a:srgbClr val="FF0000"/>
                </a:solidFill>
              </a:rPr>
              <a:t>в сентябре,</a:t>
            </a:r>
          </a:p>
          <a:p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        2)в октябре, </a:t>
            </a:r>
          </a:p>
          <a:p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               3)  в ноябре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18433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hmak.info/uploads/posts/2010-09/1285569407_osennie-list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23565" y="21526"/>
            <a:ext cx="926756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35696" y="2276872"/>
            <a:ext cx="502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2636912"/>
            <a:ext cx="58418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.     В каком месяце празднуется </a:t>
            </a:r>
          </a:p>
          <a:p>
            <a:r>
              <a:rPr lang="ru-RU" sz="3200" dirty="0" smtClean="0"/>
              <a:t>Покров Пресвятой Богородицы?</a:t>
            </a:r>
          </a:p>
          <a:p>
            <a:pPr marL="514350" indent="-514350">
              <a:buAutoNum type="arabicParenR"/>
            </a:pPr>
            <a:r>
              <a:rPr lang="ru-RU" sz="3200" dirty="0" smtClean="0"/>
              <a:t>в сентябре,</a:t>
            </a:r>
          </a:p>
          <a:p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        2)в октябре, </a:t>
            </a:r>
          </a:p>
          <a:p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               3)  </a:t>
            </a:r>
            <a:r>
              <a:rPr lang="ru-RU" sz="3200" dirty="0" smtClean="0"/>
              <a:t>в ноябре.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51825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90368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. </a:t>
            </a:r>
            <a:r>
              <a:rPr lang="ru-RU" sz="3200" dirty="0"/>
              <a:t>Кто автор картины «Золотая осень»? </a:t>
            </a:r>
          </a:p>
          <a:p>
            <a:r>
              <a:rPr lang="ru-RU" sz="3200" dirty="0">
                <a:solidFill>
                  <a:srgbClr val="FF0000"/>
                </a:solidFill>
              </a:rPr>
              <a:t> 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1) И. Шишкин</a:t>
            </a:r>
            <a:r>
              <a:rPr lang="ru-RU" sz="3200" dirty="0" smtClean="0">
                <a:solidFill>
                  <a:srgbClr val="FF0000"/>
                </a:solidFill>
              </a:rPr>
              <a:t>,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2)И</a:t>
            </a:r>
            <a:r>
              <a:rPr lang="ru-RU" sz="3200" dirty="0">
                <a:solidFill>
                  <a:srgbClr val="FF0000"/>
                </a:solidFill>
              </a:rPr>
              <a:t>. Левитан,    </a:t>
            </a:r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3</a:t>
            </a:r>
            <a:r>
              <a:rPr lang="ru-RU" sz="3200" dirty="0">
                <a:solidFill>
                  <a:srgbClr val="FF0000"/>
                </a:solidFill>
              </a:rPr>
              <a:t>)  И. Репин.</a:t>
            </a:r>
          </a:p>
        </p:txBody>
      </p:sp>
      <p:pic>
        <p:nvPicPr>
          <p:cNvPr id="3" name="Рисунок 2" descr="Каталог статей - Сайт учителя начальных классов Инны Бессмертной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24744"/>
            <a:ext cx="5112568" cy="4104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98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90368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. </a:t>
            </a:r>
            <a:r>
              <a:rPr lang="ru-RU" sz="3200" dirty="0"/>
              <a:t>Кто автор картины «Золотая осень»? </a:t>
            </a:r>
          </a:p>
          <a:p>
            <a:r>
              <a:rPr lang="ru-RU" sz="3200" dirty="0">
                <a:solidFill>
                  <a:srgbClr val="FF0000"/>
                </a:solidFill>
              </a:rPr>
              <a:t> 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/>
              <a:t>1) И. Шишкин</a:t>
            </a:r>
            <a:r>
              <a:rPr lang="ru-RU" sz="3200" dirty="0" smtClean="0"/>
              <a:t>,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2)И</a:t>
            </a:r>
            <a:r>
              <a:rPr lang="ru-RU" sz="3200" dirty="0">
                <a:solidFill>
                  <a:srgbClr val="FF0000"/>
                </a:solidFill>
              </a:rPr>
              <a:t>. Левитан,    </a:t>
            </a:r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/>
              <a:t>3</a:t>
            </a:r>
            <a:r>
              <a:rPr lang="ru-RU" sz="3200" dirty="0"/>
              <a:t>)  И. Репин.</a:t>
            </a:r>
          </a:p>
        </p:txBody>
      </p:sp>
      <p:pic>
        <p:nvPicPr>
          <p:cNvPr id="3" name="Рисунок 2" descr="Каталог статей - Сайт учителя начальных классов Инны Бессмертной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24744"/>
            <a:ext cx="5112568" cy="4104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634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1093</Words>
  <Application>Microsoft Office PowerPoint</Application>
  <PresentationFormat>Экран (4:3)</PresentationFormat>
  <Paragraphs>248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2014-10-20T16:34:54Z</dcterms:created>
  <dcterms:modified xsi:type="dcterms:W3CDTF">2014-10-20T17:41:29Z</dcterms:modified>
</cp:coreProperties>
</file>