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F666-0E48-4E5E-9A83-BE0C7C67D817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7BA-6233-4787-9DCD-91E328520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F666-0E48-4E5E-9A83-BE0C7C67D817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7BA-6233-4787-9DCD-91E328520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F666-0E48-4E5E-9A83-BE0C7C67D817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7BA-6233-4787-9DCD-91E328520B5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F666-0E48-4E5E-9A83-BE0C7C67D817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7BA-6233-4787-9DCD-91E328520B5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F666-0E48-4E5E-9A83-BE0C7C67D817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7BA-6233-4787-9DCD-91E328520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F666-0E48-4E5E-9A83-BE0C7C67D817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7BA-6233-4787-9DCD-91E328520B5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F666-0E48-4E5E-9A83-BE0C7C67D817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7BA-6233-4787-9DCD-91E328520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F666-0E48-4E5E-9A83-BE0C7C67D817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7BA-6233-4787-9DCD-91E328520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F666-0E48-4E5E-9A83-BE0C7C67D817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7BA-6233-4787-9DCD-91E328520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F666-0E48-4E5E-9A83-BE0C7C67D817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7BA-6233-4787-9DCD-91E328520B5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F666-0E48-4E5E-9A83-BE0C7C67D817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7BA-6233-4787-9DCD-91E328520B5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64EF666-0E48-4E5E-9A83-BE0C7C67D817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2B9E7BA-6233-4787-9DCD-91E328520B5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02624" cy="4896543"/>
          </a:xfrm>
        </p:spPr>
        <p:txBody>
          <a:bodyPr>
            <a:normAutofit/>
          </a:bodyPr>
          <a:lstStyle/>
          <a:p>
            <a:r>
              <a:rPr lang="tt-RU" dirty="0"/>
              <a:t>[Ә ] - әни, әти, әби.</a:t>
            </a:r>
            <a:r>
              <a:rPr lang="ru-RU" dirty="0"/>
              <a:t/>
            </a:r>
            <a:br>
              <a:rPr lang="ru-RU" dirty="0"/>
            </a:br>
            <a:r>
              <a:rPr lang="tt-RU" dirty="0"/>
              <a:t>[Ү] -  үлән , үгез, бүген.</a:t>
            </a:r>
            <a:r>
              <a:rPr lang="ru-RU" dirty="0"/>
              <a:t/>
            </a:r>
            <a:br>
              <a:rPr lang="ru-RU" dirty="0"/>
            </a:br>
            <a:r>
              <a:rPr lang="tt-RU" dirty="0"/>
              <a:t>[Ө] -  өй. өрә, өн.</a:t>
            </a:r>
            <a:r>
              <a:rPr lang="ru-RU" dirty="0"/>
              <a:t/>
            </a:r>
            <a:br>
              <a:rPr lang="ru-RU" dirty="0"/>
            </a:br>
            <a:r>
              <a:rPr lang="tt-RU" dirty="0"/>
              <a:t>[Җ ]– җил, җир, җәй.</a:t>
            </a:r>
            <a:r>
              <a:rPr lang="ru-RU" dirty="0"/>
              <a:t/>
            </a:r>
            <a:br>
              <a:rPr lang="ru-RU" dirty="0"/>
            </a:br>
            <a:r>
              <a:rPr lang="tt-RU" dirty="0"/>
              <a:t>[Ң ]– яңгыр. яңа. чаңгы.</a:t>
            </a:r>
            <a:r>
              <a:rPr lang="ru-RU" dirty="0"/>
              <a:t/>
            </a:r>
            <a:br>
              <a:rPr lang="ru-RU" dirty="0"/>
            </a:br>
            <a:r>
              <a:rPr lang="tt-RU" dirty="0"/>
              <a:t>[Һ] – һәйкәл, һәм.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996736" y="5517232"/>
            <a:ext cx="6400800" cy="12156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27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t-RU" sz="4800" dirty="0"/>
              <a:t>Тышы – яшел, эче – </a:t>
            </a:r>
            <a:r>
              <a:rPr lang="tt-RU" sz="4800" dirty="0" smtClean="0"/>
              <a:t>кызыл,</a:t>
            </a:r>
            <a:endParaRPr lang="ru-RU" sz="4800" dirty="0" smtClean="0"/>
          </a:p>
          <a:p>
            <a:pPr marL="0" indent="0">
              <a:buNone/>
            </a:pPr>
            <a:r>
              <a:rPr lang="tt-RU" sz="4800" dirty="0" smtClean="0"/>
              <a:t>Җылы </a:t>
            </a:r>
            <a:r>
              <a:rPr lang="tt-RU" sz="4800" dirty="0"/>
              <a:t>якларда </a:t>
            </a:r>
            <a:r>
              <a:rPr lang="tt-RU" sz="4800" dirty="0" smtClean="0"/>
              <a:t>үсә.</a:t>
            </a:r>
            <a:endParaRPr lang="ru-RU" sz="4800" dirty="0" smtClean="0"/>
          </a:p>
          <a:p>
            <a:pPr marL="0" indent="0">
              <a:buNone/>
            </a:pPr>
            <a:r>
              <a:rPr lang="tt-RU" sz="4800" dirty="0" smtClean="0"/>
              <a:t>Бигрәк </a:t>
            </a:r>
            <a:r>
              <a:rPr lang="tt-RU" sz="4800" dirty="0"/>
              <a:t>баллы, бигрәк сусыл</a:t>
            </a:r>
            <a:r>
              <a:rPr lang="tt-RU" sz="4800" dirty="0" smtClean="0"/>
              <a:t>! </a:t>
            </a:r>
            <a:r>
              <a:rPr lang="tt-RU" sz="4800" dirty="0"/>
              <a:t>Исемен әйт әле, белсәң ?</a:t>
            </a:r>
            <a:endParaRPr lang="ru-RU" sz="4800" dirty="0"/>
          </a:p>
          <a:p>
            <a:pPr marL="0" indent="0" algn="ctr"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02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t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tt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Карбыз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46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t-RU" sz="4800" dirty="0"/>
              <a:t>Өебездә күптән яши</a:t>
            </a:r>
            <a:endParaRPr lang="ru-RU" sz="4800" dirty="0"/>
          </a:p>
          <a:p>
            <a:pPr marL="0" indent="0">
              <a:buNone/>
            </a:pPr>
            <a:r>
              <a:rPr lang="tt-RU" sz="4800" dirty="0" smtClean="0"/>
              <a:t>Нәни </a:t>
            </a:r>
            <a:r>
              <a:rPr lang="tt-RU" sz="4800" dirty="0"/>
              <a:t>тимер тылсымчы:</a:t>
            </a:r>
            <a:endParaRPr lang="ru-RU" sz="4800" dirty="0"/>
          </a:p>
          <a:p>
            <a:pPr marL="0" indent="0">
              <a:buNone/>
            </a:pPr>
            <a:r>
              <a:rPr lang="tt-RU" sz="4800" dirty="0" smtClean="0"/>
              <a:t>Өс </a:t>
            </a:r>
            <a:r>
              <a:rPr lang="tt-RU" sz="4800" dirty="0"/>
              <a:t>– башны пөхтәләндерә – </a:t>
            </a:r>
            <a:endParaRPr lang="ru-RU" sz="4800" dirty="0" smtClean="0"/>
          </a:p>
          <a:p>
            <a:pPr marL="0" indent="0">
              <a:buNone/>
            </a:pPr>
            <a:r>
              <a:rPr lang="tt-RU" sz="4800" dirty="0" smtClean="0"/>
              <a:t>Һич </a:t>
            </a:r>
            <a:r>
              <a:rPr lang="tt-RU" sz="4800" dirty="0"/>
              <a:t>калдырмый җыерчык!</a:t>
            </a:r>
            <a:endParaRPr lang="ru-RU" sz="4800" dirty="0"/>
          </a:p>
          <a:p>
            <a:pPr marL="0" indent="0">
              <a:buNone/>
            </a:pPr>
            <a:r>
              <a:rPr lang="tt-RU" sz="4800" dirty="0"/>
              <a:t> </a:t>
            </a:r>
            <a:endParaRPr lang="ru-RU" sz="4800" dirty="0"/>
          </a:p>
          <a:p>
            <a:pPr marL="0" indent="0" algn="ctr"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900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t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tt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Үтүк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6633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1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tt-RU" sz="4800" dirty="0">
                <a:latin typeface="Times New Roman" pitchFamily="18" charset="0"/>
                <a:cs typeface="Times New Roman" pitchFamily="18" charset="0"/>
              </a:rPr>
              <a:t>Озын, яшел сөңге тотып,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t-RU" sz="4800" dirty="0">
                <a:latin typeface="Times New Roman" pitchFamily="18" charset="0"/>
                <a:cs typeface="Times New Roman" pitchFamily="18" charset="0"/>
              </a:rPr>
              <a:t>Үсә җәен түтәлдә,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t-RU" sz="4800" dirty="0">
                <a:latin typeface="Times New Roman" pitchFamily="18" charset="0"/>
                <a:cs typeface="Times New Roman" pitchFamily="18" charset="0"/>
              </a:rPr>
              <a:t>Ә кыш җиткәч, бик файдалы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t-RU" sz="4800" dirty="0">
                <a:latin typeface="Times New Roman" pitchFamily="18" charset="0"/>
                <a:cs typeface="Times New Roman" pitchFamily="18" charset="0"/>
              </a:rPr>
              <a:t>Томау </a:t>
            </a:r>
            <a:r>
              <a:rPr lang="tt-RU" sz="4800">
                <a:latin typeface="Times New Roman" pitchFamily="18" charset="0"/>
                <a:cs typeface="Times New Roman" pitchFamily="18" charset="0"/>
              </a:rPr>
              <a:t>белән </a:t>
            </a:r>
            <a:r>
              <a:rPr lang="tt-RU" sz="4800" smtClean="0">
                <a:latin typeface="Times New Roman" pitchFamily="18" charset="0"/>
                <a:cs typeface="Times New Roman" pitchFamily="18" charset="0"/>
              </a:rPr>
              <a:t>ютәлдән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78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Суган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139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t-RU" sz="4800" dirty="0"/>
              <a:t>Сибәләп кенә уза,</a:t>
            </a:r>
            <a:endParaRPr lang="ru-RU" sz="4800" dirty="0"/>
          </a:p>
          <a:p>
            <a:pPr marL="0" indent="0">
              <a:buNone/>
            </a:pPr>
            <a:r>
              <a:rPr lang="tt-RU" sz="4800" dirty="0" smtClean="0"/>
              <a:t>Чиләкләп </a:t>
            </a:r>
            <a:r>
              <a:rPr lang="tt-RU" sz="4800" dirty="0"/>
              <a:t>тә </a:t>
            </a:r>
            <a:r>
              <a:rPr lang="tt-RU" sz="4800" dirty="0" smtClean="0"/>
              <a:t>булгалый</a:t>
            </a:r>
            <a:r>
              <a:rPr lang="tt-RU" sz="4800" dirty="0"/>
              <a:t>,</a:t>
            </a:r>
            <a:r>
              <a:rPr lang="tt-RU" sz="4800" dirty="0" smtClean="0"/>
              <a:t>    </a:t>
            </a:r>
            <a:r>
              <a:rPr lang="tt-RU" sz="4800" dirty="0"/>
              <a:t>Кайчак кәефне боза,</a:t>
            </a:r>
            <a:endParaRPr lang="ru-RU" sz="4800" dirty="0"/>
          </a:p>
          <a:p>
            <a:pPr marL="0" indent="0">
              <a:buNone/>
            </a:pPr>
            <a:r>
              <a:rPr lang="tt-RU" sz="4800" dirty="0" smtClean="0"/>
              <a:t>Елмайтып </a:t>
            </a:r>
            <a:r>
              <a:rPr lang="tt-RU" sz="4800" dirty="0"/>
              <a:t>та алгалый.</a:t>
            </a:r>
            <a:endParaRPr lang="ru-RU" sz="4800" dirty="0"/>
          </a:p>
          <a:p>
            <a:pPr marL="0" indent="0" algn="ctr"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16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ңгыр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1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t-RU" sz="4800" dirty="0"/>
              <a:t>Кояш – әтәч иртә </a:t>
            </a:r>
            <a:r>
              <a:rPr lang="tt-RU" sz="4800" dirty="0" smtClean="0"/>
              <a:t>таңнан</a:t>
            </a:r>
            <a:endParaRPr lang="ru-RU" sz="4800" dirty="0"/>
          </a:p>
          <a:p>
            <a:pPr marL="0" indent="0">
              <a:buNone/>
            </a:pPr>
            <a:r>
              <a:rPr lang="tt-RU" sz="4800" dirty="0" smtClean="0"/>
              <a:t>Аларны </a:t>
            </a:r>
            <a:r>
              <a:rPr lang="tt-RU" sz="4800" dirty="0"/>
              <a:t>йөри чүпләп</a:t>
            </a:r>
            <a:r>
              <a:rPr lang="tt-RU" sz="4800" dirty="0" smtClean="0"/>
              <a:t>....</a:t>
            </a:r>
            <a:endParaRPr lang="ru-RU" sz="4800" dirty="0" smtClean="0"/>
          </a:p>
          <a:p>
            <a:pPr marL="0" indent="0">
              <a:buNone/>
            </a:pPr>
            <a:r>
              <a:rPr lang="tt-RU" sz="4800" dirty="0" smtClean="0"/>
              <a:t>Әмма </a:t>
            </a:r>
            <a:r>
              <a:rPr lang="tt-RU" sz="4800" dirty="0"/>
              <a:t>кичкә таба ул</a:t>
            </a:r>
            <a:endParaRPr lang="ru-RU" sz="4800" dirty="0"/>
          </a:p>
          <a:p>
            <a:pPr marL="0" indent="0">
              <a:buNone/>
            </a:pPr>
            <a:r>
              <a:rPr lang="tt-RU" sz="4800" dirty="0" smtClean="0"/>
              <a:t>Кабат </a:t>
            </a:r>
            <a:r>
              <a:rPr lang="tt-RU" sz="4800" dirty="0"/>
              <a:t>кагына күпләп!</a:t>
            </a:r>
            <a:endParaRPr lang="ru-RU" sz="4800" dirty="0"/>
          </a:p>
          <a:p>
            <a:pPr marL="0" indent="0"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409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t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tt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Йолдыз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19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t-RU" sz="4800" dirty="0"/>
              <a:t>Алмаш – тилмәш өч күз яна:</a:t>
            </a:r>
            <a:endParaRPr lang="ru-RU" sz="4800" dirty="0"/>
          </a:p>
          <a:p>
            <a:pPr marL="0" indent="0">
              <a:buNone/>
            </a:pPr>
            <a:r>
              <a:rPr lang="tt-RU" sz="4800" dirty="0" smtClean="0"/>
              <a:t>Яшел</a:t>
            </a:r>
            <a:r>
              <a:rPr lang="tt-RU" sz="4800" dirty="0"/>
              <a:t>, сары һәм </a:t>
            </a:r>
            <a:r>
              <a:rPr lang="tt-RU" sz="4800" dirty="0" smtClean="0"/>
              <a:t>кызыл</a:t>
            </a:r>
          </a:p>
          <a:p>
            <a:pPr marL="0" indent="0">
              <a:buNone/>
            </a:pPr>
            <a:r>
              <a:rPr lang="tt-RU" sz="4800" dirty="0" smtClean="0"/>
              <a:t>Урамда </a:t>
            </a:r>
            <a:r>
              <a:rPr lang="tt-RU" sz="4800" dirty="0"/>
              <a:t>исән </a:t>
            </a:r>
            <a:r>
              <a:rPr lang="tt-RU" sz="4800" dirty="0" smtClean="0"/>
              <a:t>йөрергә</a:t>
            </a:r>
            <a:endParaRPr lang="ru-RU" sz="4800" dirty="0" smtClean="0"/>
          </a:p>
          <a:p>
            <a:pPr marL="0" indent="0">
              <a:buNone/>
            </a:pPr>
            <a:r>
              <a:rPr lang="tt-RU" sz="4800" dirty="0" smtClean="0"/>
              <a:t>Булыша </a:t>
            </a:r>
            <a:r>
              <a:rPr lang="tt-RU" sz="4800" dirty="0"/>
              <a:t>ул көнозын.</a:t>
            </a:r>
            <a:endParaRPr lang="ru-RU" sz="4800" dirty="0"/>
          </a:p>
          <a:p>
            <a:pPr marL="0" indent="0"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2790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t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tt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Светофор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37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</TotalTime>
  <Words>128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[Ә ] - әни, әти, әби. [Ү] -  үлән , үгез, бүген. [Ө] -  өй. өрә, өн. [Җ ]– җил, җир, җәй. [Ң ]– яңгыр. яңа. чаңгы. [Һ] – һәйкәл, һәм.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[Ә ] - әни, әти, әби. [Ү] -  үлән , үгез, бүген. [Ө] -  өй. өрә, өн. [Җ ]– җил, җир, җәй. [Ң ]– яңгыр. яңа. чаңгы. [Һ] – һәйкәл, һәм.</dc:title>
  <dc:creator>ай</dc:creator>
  <cp:lastModifiedBy>ай</cp:lastModifiedBy>
  <cp:revision>5</cp:revision>
  <dcterms:created xsi:type="dcterms:W3CDTF">2013-05-15T07:06:39Z</dcterms:created>
  <dcterms:modified xsi:type="dcterms:W3CDTF">2013-05-15T08:18:53Z</dcterms:modified>
</cp:coreProperties>
</file>