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8D4E39-9685-4A8D-8DE5-3B6C6C8A36F2}" type="datetimeFigureOut">
              <a:rPr lang="ru-RU" smtClean="0"/>
              <a:t>23.12.2012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58F083-F226-40E4-98AA-791FF83594B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aj.by/garaj-bibl.html?subaction=showcomments&amp;id=1306858877&amp;archive=&amp;start_from=&amp;ucat=2&amp;" TargetMode="External"/><Relationship Id="rId2" Type="http://schemas.openxmlformats.org/officeDocument/2006/relationships/hyperlink" Target="http://40306s016.edusite.ru/p21a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erscionkipolskie.pl/cartoon-pictures-of-animals-to-draw&amp;page=6" TargetMode="External"/><Relationship Id="rId5" Type="http://schemas.openxmlformats.org/officeDocument/2006/relationships/hyperlink" Target="http://triinochka.ru/tags/%EA%EE%F8%EA%E8/" TargetMode="External"/><Relationship Id="rId4" Type="http://schemas.openxmlformats.org/officeDocument/2006/relationships/hyperlink" Target="http://detirisuyut.ru/risunok-egi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t-RU" dirty="0" smtClean="0"/>
              <a:t>Татар телендә килешләр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97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Сүзләргә дөрес кушымчалар өстәгез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Б. к.   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И. к.  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Ю.к.  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Т.к.    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Ч.к.    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tt-RU" sz="2800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У.-в.к.      </a:t>
            </a:r>
            <a:r>
              <a:rPr lang="tt-RU" sz="2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укучы,   урам.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05064"/>
            <a:ext cx="2312665" cy="200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026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40306s016.edusite.ru/p21aa1.html</a:t>
            </a:r>
            <a:endParaRPr lang="tt-RU" dirty="0" smtClean="0"/>
          </a:p>
          <a:p>
            <a:r>
              <a:rPr lang="en-US" dirty="0">
                <a:hlinkClick r:id="rId3"/>
              </a:rPr>
              <a:t>http://www.garaj.by/garaj-bibl.html?subaction=showcomments&amp;id=1306858877&amp;archive=&amp;start_from=&amp;ucat=2</a:t>
            </a:r>
            <a:r>
              <a:rPr lang="en-US" dirty="0" smtClean="0">
                <a:hlinkClick r:id="rId3"/>
              </a:rPr>
              <a:t>&amp;</a:t>
            </a:r>
            <a:endParaRPr lang="tt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detirisuyut.ru/risunok-egik</a:t>
            </a:r>
            <a:endParaRPr lang="tt-RU" dirty="0" smtClean="0"/>
          </a:p>
          <a:p>
            <a:r>
              <a:rPr lang="en-US" dirty="0">
                <a:hlinkClick r:id="rId5"/>
              </a:rPr>
              <a:t>http://triinochka.ru/tags/%EA%EE%F8%EA%E8</a:t>
            </a:r>
            <a:r>
              <a:rPr lang="en-US" dirty="0" smtClean="0">
                <a:hlinkClick r:id="rId5"/>
              </a:rPr>
              <a:t>/</a:t>
            </a:r>
            <a:endParaRPr lang="tt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pierscionkipolskie.pl/cartoon-pictures-of-animals-to-draw&amp;page=6</a:t>
            </a:r>
            <a:endParaRPr lang="tt-RU" dirty="0" smtClean="0"/>
          </a:p>
          <a:p>
            <a:endParaRPr lang="tt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833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Татар телендә 6 килеш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>
            <a:normAutofit/>
          </a:bodyPr>
          <a:lstStyle/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Баш килеш</a:t>
            </a:r>
          </a:p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Иялек килеше</a:t>
            </a:r>
          </a:p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Юнәлеш килеше</a:t>
            </a:r>
          </a:p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Төшем килеше</a:t>
            </a:r>
          </a:p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Чыгыш килеше</a:t>
            </a:r>
          </a:p>
          <a:p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Урын-вакыт килеше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95552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20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pPr algn="ctr"/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Килеш сораулары: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         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Кем? Нәрсә?</a:t>
            </a:r>
          </a:p>
          <a:p>
            <a:pPr lvl="0">
              <a:buClr>
                <a:srgbClr val="0BD0D9"/>
              </a:buClr>
            </a:pP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Иялек килеше    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Кемнең? Нәрсәнең?</a:t>
            </a:r>
          </a:p>
          <a:p>
            <a:pPr lvl="0">
              <a:buClr>
                <a:srgbClr val="0BD0D9"/>
              </a:buClr>
            </a:pP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Юнәлеш килеше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Кемгә? Нәрсәгә?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Төшем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Кемне? Нәрсәне?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Чыгыш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Кемнән? Нәрсәдән?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Урын-вакыт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Кемдә? Нәрсәдә?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2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t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Алма, </a:t>
            </a:r>
            <a:r>
              <a:rPr lang="tt-RU" dirty="0" smtClean="0">
                <a:solidFill>
                  <a:srgbClr val="C00000"/>
                </a:solidFill>
              </a:rPr>
              <a:t>җиләк</a:t>
            </a:r>
            <a:r>
              <a:rPr lang="tt-RU" dirty="0" smtClean="0"/>
              <a:t> сүзләренең килеш белән төрләнеше.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             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    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t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Иялек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  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алманың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җиләкнең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Юнәлеш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алмага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җиләккә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Төшем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 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алманы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җиләкне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Чыгыш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    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алмадан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җиләктән</a:t>
            </a:r>
            <a:endParaRPr lang="tt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0BD0D9"/>
              </a:buClr>
            </a:pPr>
            <a:r>
              <a:rPr lang="tt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Урын-вакыт 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килеше  </a:t>
            </a:r>
            <a:r>
              <a:rPr lang="tt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алмада</a:t>
            </a:r>
            <a:r>
              <a:rPr lang="tt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t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җиләктә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01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8834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rgbClr val="C00000"/>
                </a:solidFill>
              </a:rPr>
              <a:t>Китап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844823"/>
            <a:ext cx="5629275" cy="4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54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rgbClr val="C00000"/>
                </a:solidFill>
              </a:rPr>
              <a:t>Керпе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1844824"/>
            <a:ext cx="5895975" cy="463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8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rgbClr val="C00000"/>
                </a:solidFill>
              </a:rPr>
              <a:t>мәче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844823"/>
            <a:ext cx="5186139" cy="439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21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t-RU" sz="8000" dirty="0" smtClean="0">
                <a:solidFill>
                  <a:srgbClr val="C00000"/>
                </a:solidFill>
              </a:rPr>
              <a:t>Сыер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1845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893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dirty="0" smtClean="0"/>
              <a:t>Тикшерегез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Эш 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эшкә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өйрәтә.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Калган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эш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кә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кар ява.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Агач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ны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яфрак бизәсә,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кеше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не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хезмәт бизи.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Яхшы кеше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эш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тә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беленер.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Ялгыз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каз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ның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тавышы чыкмый.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tt-RU" sz="2800" dirty="0">
                <a:latin typeface="Times New Roman"/>
                <a:ea typeface="Calibri"/>
                <a:cs typeface="Times New Roman"/>
              </a:rPr>
              <a:t>Ялгыз 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агач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ны</a:t>
            </a:r>
            <a:r>
              <a:rPr lang="tt-RU" sz="28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tt-RU" sz="2800" dirty="0">
                <a:latin typeface="Times New Roman"/>
                <a:ea typeface="Calibri"/>
                <a:cs typeface="Times New Roman"/>
              </a:rPr>
              <a:t>җил сындырыр.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592288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061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</TotalTime>
  <Words>122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Татар телендә килешләр</vt:lpstr>
      <vt:lpstr>Татар телендә 6 килеш</vt:lpstr>
      <vt:lpstr>Килеш сораулары:</vt:lpstr>
      <vt:lpstr>Алма, җиләк сүзләренең килеш белән төрләнеше.</vt:lpstr>
      <vt:lpstr>Китап</vt:lpstr>
      <vt:lpstr>Керпе</vt:lpstr>
      <vt:lpstr>мәче</vt:lpstr>
      <vt:lpstr>Сыер</vt:lpstr>
      <vt:lpstr>Тикшерегез</vt:lpstr>
      <vt:lpstr>Сүзләргә дөрес кушымчалар өстәгез</vt:lpstr>
      <vt:lpstr>Презентация PowerPoint</vt:lpstr>
    </vt:vector>
  </TitlesOfParts>
  <Company>WareZ Provider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Татар телендә килешләр</dc:title>
  <dc:creator>www.PHILka.RU</dc:creator>
  <cp:lastModifiedBy>www.PHILka.RU</cp:lastModifiedBy>
  <cp:revision>9</cp:revision>
  <dcterms:created xsi:type="dcterms:W3CDTF">2012-12-23T13:16:54Z</dcterms:created>
  <dcterms:modified xsi:type="dcterms:W3CDTF">2012-12-23T14:42:51Z</dcterms:modified>
</cp:coreProperties>
</file>