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98603"/>
            <a:ext cx="6572296" cy="3287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Учительский авторитет. Могут ли на него повлиять родители?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7286676" cy="5715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  Считаете ли вы что авторитет учителя необходимое условие для полноценного общения с вашими детьми? И можете ли вы на это влиять? </a:t>
            </a:r>
          </a:p>
          <a:p>
            <a:pPr>
              <a:lnSpc>
                <a:spcPct val="100000"/>
              </a:lnSpc>
            </a:pPr>
            <a:r>
              <a:rPr lang="ru-RU" sz="3600" dirty="0" smtClean="0"/>
              <a:t> Что вы, как родители делаете для того что бы авторитет вашего учителя был на должном уровне?</a:t>
            </a:r>
            <a:endParaRPr lang="ru-RU" sz="3600" dirty="0"/>
          </a:p>
        </p:txBody>
      </p:sp>
      <p:pic>
        <p:nvPicPr>
          <p:cNvPr id="13314" name="Picture 2" descr="http://static.eva.ru/eva/0-10000/32/channel/41250296756483530.png"/>
          <p:cNvPicPr>
            <a:picLocks noChangeAspect="1" noChangeArrowheads="1"/>
          </p:cNvPicPr>
          <p:nvPr/>
        </p:nvPicPr>
        <p:blipFill>
          <a:blip r:embed="rId2" cstate="print"/>
          <a:srcRect l="3319" t="1769" r="2654" b="943"/>
          <a:stretch>
            <a:fillRect/>
          </a:stretch>
        </p:blipFill>
        <p:spPr bwMode="auto">
          <a:xfrm>
            <a:off x="6072198" y="142852"/>
            <a:ext cx="2649700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87424"/>
            <a:ext cx="7620000" cy="1152128"/>
          </a:xfrm>
        </p:spPr>
        <p:txBody>
          <a:bodyPr/>
          <a:lstStyle/>
          <a:p>
            <a:r>
              <a:rPr lang="ru-RU" b="1" dirty="0" smtClean="0"/>
              <a:t>Жизненная ситуация: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08720"/>
            <a:ext cx="8572560" cy="544923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00FF"/>
                </a:solidFill>
              </a:rPr>
              <a:t>Выполняя домашнее задание с Машей, мама отвлеклась на телефонный звонок и не выходя из комнаты, чтобы не оставить дочь без контроля, стала разговаривать. Звонила ее знакомая и жаловалась, что сегодня ей позвонил классный руководитель сына и в повышенном тоне сделала замечание о плохом поведении сына в школе. В свою очередь мама Маши тоже высказывала недовольства в адрес учителя дочери.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Правильно ли поступила мама Маши 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Предлагаю прислушаться к советам.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52736"/>
            <a:ext cx="7620000" cy="511946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b="1" dirty="0" smtClean="0"/>
              <a:t>Уважаемые родители, если вы не хотите, чтобы ваш ребенок  слышал учителя в школе, не подрывайте авторитет педагога, не обсуждайте его в присутствии ребенка.</a:t>
            </a:r>
          </a:p>
          <a:p>
            <a:pPr lvl="0"/>
            <a:r>
              <a:rPr lang="ru-RU" sz="5600" b="1" dirty="0" smtClean="0"/>
              <a:t> Всегда старайтесь поддерживать учителя в глазах ребёнка.</a:t>
            </a:r>
          </a:p>
          <a:p>
            <a:pPr lvl="0"/>
            <a:r>
              <a:rPr lang="ru-RU" sz="5600" b="1" dirty="0" smtClean="0"/>
              <a:t>Прислушивайтесь к мнению учителей. Не отвергайте их рекомендации.</a:t>
            </a:r>
          </a:p>
          <a:p>
            <a:pPr lvl="0"/>
            <a:r>
              <a:rPr lang="ru-RU" sz="5600" b="1" dirty="0" smtClean="0"/>
              <a:t> Настраивайтесь на сотрудничество  с учителем в обучении и воспитании ребёнка.</a:t>
            </a:r>
          </a:p>
          <a:p>
            <a:pPr lvl="0"/>
            <a:r>
              <a:rPr lang="ru-RU" sz="5600" b="1" dirty="0" smtClean="0"/>
              <a:t> Относитесь с искренним интересом к школьным проблемам вашего ребенка.</a:t>
            </a:r>
          </a:p>
          <a:p>
            <a:pPr lvl="0"/>
            <a:r>
              <a:rPr lang="ru-RU" sz="5600" b="1" dirty="0" smtClean="0"/>
              <a:t>Всегда старайтесь поддержать учителей в глазах ребенка.</a:t>
            </a:r>
          </a:p>
          <a:p>
            <a:pPr lvl="0"/>
            <a:r>
              <a:rPr lang="ru-RU" sz="5600" b="1" dirty="0" smtClean="0"/>
              <a:t> Не используйте полученную информацию об условиях воспитания в других семьях.</a:t>
            </a:r>
          </a:p>
          <a:p>
            <a:pPr lvl="0"/>
            <a:r>
              <a:rPr lang="ru-RU" sz="5600" b="1" dirty="0" smtClean="0"/>
              <a:t> Рассказывайте учителю о сторонах характера ваших детей, скрытых от них.</a:t>
            </a:r>
          </a:p>
          <a:p>
            <a:pPr lvl="0"/>
            <a:r>
              <a:rPr lang="ru-RU" sz="5600" b="1" dirty="0" smtClean="0"/>
              <a:t> Помните — главный принцип совместной работы школы и семьи — «Не навреди!»</a:t>
            </a:r>
          </a:p>
          <a:p>
            <a:pPr lvl="0"/>
            <a:r>
              <a:rPr lang="ru-RU" sz="5600" b="1" dirty="0" smtClean="0"/>
              <a:t>Если вас будут склонять к конфликту, подумайте, к чему это приведет.</a:t>
            </a:r>
          </a:p>
          <a:p>
            <a:pPr lvl="0"/>
            <a:r>
              <a:rPr lang="ru-RU" sz="5600" b="1" dirty="0" smtClean="0"/>
              <a:t>Пусть в вашем доме будет все необходимое и для того, и для другого. И тогда обязательно будет авторитет – такой необходимый инструмент воспитания.</a:t>
            </a:r>
          </a:p>
          <a:p>
            <a:pPr lvl="0"/>
            <a:r>
              <a:rPr lang="ru-RU" sz="5600" b="1" dirty="0" smtClean="0"/>
              <a:t> 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4290"/>
            <a:ext cx="7877204" cy="5957910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«Хорошо воспитанные дети – эта наша счастливая старость, плохо воспитанные дети – это наше горе, наши слёзы…»</a:t>
            </a:r>
          </a:p>
          <a:p>
            <a:pPr>
              <a:buNone/>
            </a:pPr>
            <a:r>
              <a:rPr lang="ru-RU" sz="3200" b="1" dirty="0" smtClean="0"/>
              <a:t>                            В.А. Сухомлинский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42</TotalTime>
  <Words>316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Тема8</vt:lpstr>
      <vt:lpstr>Учительский авторитет. Могут ли на него повлиять родители?</vt:lpstr>
      <vt:lpstr> </vt:lpstr>
      <vt:lpstr>Жизненная ситуация:</vt:lpstr>
      <vt:lpstr>Предлагаю прислушаться к советам.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Учительский авторитет. Могут ли на него повлиять родители?</dc:title>
  <cp:lastModifiedBy>User</cp:lastModifiedBy>
  <cp:revision>9</cp:revision>
  <dcterms:modified xsi:type="dcterms:W3CDTF">2014-02-17T04:58:51Z</dcterms:modified>
</cp:coreProperties>
</file>