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9" r:id="rId3"/>
    <p:sldId id="260" r:id="rId4"/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EAC90-DD0B-4B46-92A1-0437B142560B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25743-C761-41D5-88C6-276EAFF851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25743-C761-41D5-88C6-276EAFF85111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58CC0C-7444-493F-B931-921C297731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hyperlink" Target="http://www.anypics.ru/61678-vetka-dub-enot-listja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</a:t>
            </a:r>
            <a:r>
              <a:rPr lang="ru-RU" dirty="0" err="1" smtClean="0"/>
              <a:t>Ака</a:t>
            </a:r>
            <a:r>
              <a:rPr lang="ru-RU" dirty="0" smtClean="0"/>
              <a:t> </a:t>
            </a:r>
            <a:r>
              <a:rPr lang="ru-RU" dirty="0" err="1" smtClean="0"/>
              <a:t>уй</a:t>
            </a:r>
            <a:r>
              <a:rPr lang="ru-RU" dirty="0" err="1" smtClean="0">
                <a:latin typeface="Calibri"/>
              </a:rPr>
              <a:t>ӑхӗн </a:t>
            </a:r>
            <a:r>
              <a:rPr lang="ru-RU" dirty="0" smtClean="0">
                <a:latin typeface="Calibri"/>
              </a:rPr>
              <a:t>17-мӗшӗ</a:t>
            </a:r>
            <a:br>
              <a:rPr lang="ru-RU" dirty="0" smtClean="0">
                <a:latin typeface="Calibri"/>
              </a:rPr>
            </a:br>
            <a:r>
              <a:rPr lang="ru-RU" dirty="0" smtClean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                  </a:t>
            </a:r>
            <a:r>
              <a:rPr lang="ru-RU" dirty="0" err="1" smtClean="0">
                <a:latin typeface="Calibri"/>
              </a:rPr>
              <a:t>Класри</a:t>
            </a: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ӗҫ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4000" b="1" dirty="0" err="1" smtClean="0"/>
              <a:t>Таврари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йыв</a:t>
            </a:r>
            <a:r>
              <a:rPr lang="ru-RU" sz="4000" b="1" dirty="0" err="1" smtClean="0">
                <a:latin typeface="Calibri"/>
              </a:rPr>
              <a:t>ӑҫ-</a:t>
            </a:r>
            <a:r>
              <a:rPr lang="ru-RU" sz="4000" b="1" dirty="0" err="1" smtClean="0"/>
              <a:t>кур</a:t>
            </a:r>
            <a:r>
              <a:rPr lang="ru-RU" sz="4000" b="1" dirty="0" err="1" smtClean="0">
                <a:latin typeface="Calibri"/>
              </a:rPr>
              <a:t>ӑк.</a:t>
            </a:r>
            <a:r>
              <a:rPr lang="ru-RU" sz="4000" b="1" dirty="0" smtClean="0">
                <a:latin typeface="Calibri"/>
              </a:rPr>
              <a:t> </a:t>
            </a:r>
            <a:r>
              <a:rPr lang="ru-RU" sz="4000" b="1" dirty="0" err="1" smtClean="0">
                <a:latin typeface="Calibri"/>
              </a:rPr>
              <a:t>Юман</a:t>
            </a:r>
            <a:endParaRPr lang="ru-RU" sz="4000" b="1" dirty="0"/>
          </a:p>
        </p:txBody>
      </p:sp>
      <p:pic>
        <p:nvPicPr>
          <p:cNvPr id="19457" name="Picture 1" descr="C:\Users\Школа №8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5324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b="1" dirty="0" smtClean="0"/>
              <a:t>Вместо точек вставьте подходящие по смыслу изменяемые послелоги: </a:t>
            </a:r>
            <a:r>
              <a:rPr lang="ru-RU" b="1" i="1" dirty="0" err="1" smtClean="0">
                <a:solidFill>
                  <a:srgbClr val="FF0000"/>
                </a:solidFill>
              </a:rPr>
              <a:t>айне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айĕнче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çине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çинче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err="1" smtClean="0"/>
              <a:t>Юман</a:t>
            </a:r>
            <a:r>
              <a:rPr lang="ru-RU" dirty="0" smtClean="0"/>
              <a:t> …  </a:t>
            </a:r>
            <a:r>
              <a:rPr lang="ru-RU" dirty="0" err="1" smtClean="0"/>
              <a:t>куккук</a:t>
            </a:r>
            <a:r>
              <a:rPr lang="ru-RU" dirty="0" smtClean="0"/>
              <a:t> </a:t>
            </a:r>
            <a:r>
              <a:rPr lang="ru-RU" dirty="0" err="1" smtClean="0"/>
              <a:t>авăтать</a:t>
            </a:r>
            <a:r>
              <a:rPr lang="ru-RU" dirty="0" smtClean="0"/>
              <a:t>. </a:t>
            </a:r>
            <a:r>
              <a:rPr lang="ru-RU" dirty="0" err="1" smtClean="0"/>
              <a:t>Юман</a:t>
            </a:r>
            <a:r>
              <a:rPr lang="ru-RU" dirty="0" smtClean="0"/>
              <a:t> … </a:t>
            </a:r>
            <a:r>
              <a:rPr lang="ru-RU" dirty="0" err="1" smtClean="0"/>
              <a:t>канма</a:t>
            </a:r>
            <a:r>
              <a:rPr lang="ru-RU" dirty="0" smtClean="0"/>
              <a:t> </a:t>
            </a:r>
            <a:r>
              <a:rPr lang="ru-RU" dirty="0" err="1" smtClean="0"/>
              <a:t>лартăмăр</a:t>
            </a:r>
            <a:r>
              <a:rPr lang="ru-RU" dirty="0" smtClean="0"/>
              <a:t>. </a:t>
            </a:r>
            <a:r>
              <a:rPr lang="ru-RU" dirty="0" err="1" smtClean="0"/>
              <a:t>Юман</a:t>
            </a:r>
            <a:r>
              <a:rPr lang="ru-RU" dirty="0" smtClean="0"/>
              <a:t> … </a:t>
            </a:r>
            <a:r>
              <a:rPr lang="ru-RU" dirty="0" err="1" smtClean="0"/>
              <a:t>йĕкел</a:t>
            </a:r>
            <a:r>
              <a:rPr lang="ru-RU" dirty="0" smtClean="0"/>
              <a:t> </a:t>
            </a:r>
            <a:r>
              <a:rPr lang="ru-RU" dirty="0" err="1" smtClean="0"/>
              <a:t>нумай</a:t>
            </a:r>
            <a:r>
              <a:rPr lang="ru-RU" dirty="0" smtClean="0"/>
              <a:t>.  </a:t>
            </a:r>
            <a:r>
              <a:rPr lang="ru-RU" dirty="0" err="1" smtClean="0"/>
              <a:t>Ку</a:t>
            </a:r>
            <a:r>
              <a:rPr lang="ru-RU" dirty="0" smtClean="0"/>
              <a:t> </a:t>
            </a:r>
            <a:r>
              <a:rPr lang="ru-RU" dirty="0" err="1" smtClean="0"/>
              <a:t>кăмпана</a:t>
            </a:r>
            <a:r>
              <a:rPr lang="ru-RU" dirty="0" smtClean="0"/>
              <a:t> </a:t>
            </a:r>
            <a:r>
              <a:rPr lang="ru-RU" dirty="0" err="1" smtClean="0"/>
              <a:t>эпĕ</a:t>
            </a:r>
            <a:r>
              <a:rPr lang="ru-RU" dirty="0" smtClean="0"/>
              <a:t> </a:t>
            </a:r>
            <a:r>
              <a:rPr lang="ru-RU" dirty="0" err="1" smtClean="0"/>
              <a:t>юман</a:t>
            </a:r>
            <a:r>
              <a:rPr lang="ru-RU" dirty="0" smtClean="0"/>
              <a:t> …</a:t>
            </a:r>
            <a:r>
              <a:rPr lang="ru-RU" dirty="0" err="1" smtClean="0"/>
              <a:t>тупрăм</a:t>
            </a:r>
            <a:r>
              <a:rPr lang="ru-RU" dirty="0" smtClean="0"/>
              <a:t>.  </a:t>
            </a:r>
            <a:r>
              <a:rPr lang="ru-RU" dirty="0" err="1" smtClean="0"/>
              <a:t>Вĕç</a:t>
            </a:r>
            <a:r>
              <a:rPr lang="ru-RU" dirty="0" smtClean="0"/>
              <a:t>, </a:t>
            </a:r>
            <a:r>
              <a:rPr lang="ru-RU" dirty="0" err="1" smtClean="0"/>
              <a:t>вĕç</a:t>
            </a:r>
            <a:r>
              <a:rPr lang="ru-RU" dirty="0" smtClean="0"/>
              <a:t> </a:t>
            </a:r>
            <a:r>
              <a:rPr lang="ru-RU" dirty="0" err="1" smtClean="0"/>
              <a:t>куккук</a:t>
            </a:r>
            <a:r>
              <a:rPr lang="ru-RU" dirty="0" smtClean="0"/>
              <a:t>, </a:t>
            </a:r>
            <a:r>
              <a:rPr lang="ru-RU" dirty="0" err="1" smtClean="0"/>
              <a:t>вĕç</a:t>
            </a:r>
            <a:r>
              <a:rPr lang="ru-RU" dirty="0" smtClean="0"/>
              <a:t> </a:t>
            </a:r>
            <a:r>
              <a:rPr lang="ru-RU" dirty="0" err="1" smtClean="0"/>
              <a:t>куккук</a:t>
            </a:r>
            <a:r>
              <a:rPr lang="ru-RU" dirty="0" smtClean="0"/>
              <a:t>, </a:t>
            </a:r>
            <a:r>
              <a:rPr lang="ru-RU" dirty="0" err="1" smtClean="0"/>
              <a:t>вăрман</a:t>
            </a:r>
            <a:r>
              <a:rPr lang="ru-RU" dirty="0" smtClean="0"/>
              <a:t> </a:t>
            </a:r>
            <a:r>
              <a:rPr lang="ru-RU" dirty="0" err="1" smtClean="0"/>
              <a:t>хĕрне</a:t>
            </a:r>
            <a:r>
              <a:rPr lang="ru-RU" dirty="0" smtClean="0"/>
              <a:t> </a:t>
            </a:r>
            <a:r>
              <a:rPr lang="ru-RU" dirty="0" err="1" smtClean="0"/>
              <a:t>çитиччен</a:t>
            </a:r>
            <a:r>
              <a:rPr lang="ru-RU" dirty="0" smtClean="0"/>
              <a:t>. </a:t>
            </a:r>
            <a:r>
              <a:rPr lang="ru-RU" dirty="0" err="1" smtClean="0"/>
              <a:t>Вăрман</a:t>
            </a:r>
            <a:r>
              <a:rPr lang="ru-RU" dirty="0" smtClean="0"/>
              <a:t> </a:t>
            </a:r>
            <a:r>
              <a:rPr lang="ru-RU" dirty="0" err="1" smtClean="0"/>
              <a:t>хĕрне</a:t>
            </a:r>
            <a:r>
              <a:rPr lang="ru-RU" dirty="0" smtClean="0"/>
              <a:t> </a:t>
            </a:r>
            <a:r>
              <a:rPr lang="ru-RU" dirty="0" err="1" smtClean="0"/>
              <a:t>çитсессĕн</a:t>
            </a:r>
            <a:r>
              <a:rPr lang="ru-RU" dirty="0" smtClean="0"/>
              <a:t> </a:t>
            </a:r>
            <a:r>
              <a:rPr lang="ru-RU" dirty="0" err="1" smtClean="0"/>
              <a:t>юман</a:t>
            </a:r>
            <a:r>
              <a:rPr lang="ru-RU" dirty="0" smtClean="0"/>
              <a:t> … </a:t>
            </a:r>
            <a:r>
              <a:rPr lang="ru-RU" dirty="0" err="1" smtClean="0"/>
              <a:t>ларса</a:t>
            </a:r>
            <a:r>
              <a:rPr lang="ru-RU" dirty="0" smtClean="0"/>
              <a:t> </a:t>
            </a:r>
            <a:r>
              <a:rPr lang="ru-RU" dirty="0" err="1" smtClean="0"/>
              <a:t>кан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C:\Users\Школа №8\Desktop\8pz_how-to-draw-an-oak-tree-step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88840"/>
            <a:ext cx="3820269" cy="3149824"/>
          </a:xfrm>
          <a:prstGeom prst="rect">
            <a:avLst/>
          </a:prstGeom>
          <a:noFill/>
        </p:spPr>
      </p:pic>
      <p:pic>
        <p:nvPicPr>
          <p:cNvPr id="7" name="popup_img" descr="http://go2.imgsmail.ru/imgpreview?key=http%3A//prazdnichek.info/uploads/posts/2010-04/1271883634_img222.jpg&amp;mb=imgdb_preview_942"/>
          <p:cNvPicPr>
            <a:picLocks noGrp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20193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opup_img" descr="http://go2.imgsmail.ru/imgpreview?key=http%3A//prazdnichek.info/uploads/posts/2010-04/1271883798_img233.jpg&amp;mb=imgdb_preview_92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717032"/>
            <a:ext cx="2057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opup_img" descr="http://go4.imgsmail.ru/imgpreview?key=http%3A//txt-pesen.ru/images/dets/Pumba.jpg&amp;mb=imgdb_preview_5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365104"/>
            <a:ext cx="16668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opup_img" descr="http://go1.imgsmail.ru/imgpreview?key=http%3A//newsimg.bbc.co.uk/media/images/39858000/jpg/_39858773_0213amor2.jpg&amp;mb=imgdb_preview_7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5229200"/>
            <a:ext cx="1933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а ветка, дуб, Енот, листья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620688"/>
            <a:ext cx="2244849" cy="18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C:\Users\Школа №8\Desktop\27509_origin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260648"/>
            <a:ext cx="1728192" cy="1467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Школа №8\Desktop\8pz_how-to-draw-an-oak-tree-step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76872"/>
            <a:ext cx="2876550" cy="2371725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436096" y="3645024"/>
            <a:ext cx="12241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860032" y="4149080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131840" y="4581128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347864" y="2564904"/>
            <a:ext cx="1440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843808" y="3356992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563888" y="4149080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15616" y="9087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Юман</a:t>
            </a:r>
            <a:r>
              <a:rPr lang="ru-RU" dirty="0" smtClean="0"/>
              <a:t> </a:t>
            </a:r>
            <a:r>
              <a:rPr lang="ru-RU" dirty="0" err="1" smtClean="0">
                <a:latin typeface="Calibri"/>
              </a:rPr>
              <a:t>ҫулҫи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043608" y="39330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Юман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err="1" smtClean="0">
                <a:latin typeface="Calibri"/>
              </a:rPr>
              <a:t>ӗкел</a:t>
            </a:r>
            <a:r>
              <a:rPr lang="ru-RU" dirty="0" err="1" smtClean="0">
                <a:latin typeface="Calibri"/>
              </a:rPr>
              <a:t>ӗ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043608" y="47251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Юман</a:t>
            </a:r>
            <a:r>
              <a:rPr lang="ru-RU" dirty="0" smtClean="0"/>
              <a:t> </a:t>
            </a:r>
            <a:r>
              <a:rPr lang="ru-RU" dirty="0" err="1" smtClean="0"/>
              <a:t>хуппи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115616" y="59492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Юман</a:t>
            </a:r>
            <a:r>
              <a:rPr lang="ru-RU" dirty="0" smtClean="0"/>
              <a:t> </a:t>
            </a:r>
            <a:r>
              <a:rPr lang="ru-RU" dirty="0" err="1" smtClean="0"/>
              <a:t>тымарри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7092280" y="10527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Юман</a:t>
            </a:r>
            <a:r>
              <a:rPr lang="ru-RU" dirty="0" smtClean="0"/>
              <a:t> </a:t>
            </a:r>
            <a:r>
              <a:rPr lang="ru-RU" dirty="0" err="1" smtClean="0"/>
              <a:t>туратти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7415808" y="47251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Юман</a:t>
            </a:r>
            <a:r>
              <a:rPr lang="ru-RU" dirty="0" smtClean="0"/>
              <a:t> </a:t>
            </a:r>
            <a:r>
              <a:rPr lang="ru-RU" dirty="0" err="1" smtClean="0"/>
              <a:t>вулли</a:t>
            </a:r>
            <a:endParaRPr lang="ru-RU" dirty="0"/>
          </a:p>
        </p:txBody>
      </p:sp>
      <p:pic>
        <p:nvPicPr>
          <p:cNvPr id="26627" name="Picture 3" descr="C:\Users\Школа №8\Desktop\kak_naricovat_jolud_karandashom3-400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92896"/>
            <a:ext cx="1080120" cy="810090"/>
          </a:xfrm>
          <a:prstGeom prst="rect">
            <a:avLst/>
          </a:prstGeom>
          <a:noFill/>
        </p:spPr>
      </p:pic>
      <p:pic>
        <p:nvPicPr>
          <p:cNvPr id="52" name="Picture 2" descr="C:\Users\Школа №8\Desktop\5.jpg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484784"/>
            <a:ext cx="4795480" cy="4248472"/>
          </a:xfrm>
          <a:prstGeom prst="rect">
            <a:avLst/>
          </a:prstGeom>
          <a:noFill/>
        </p:spPr>
      </p:pic>
      <p:cxnSp>
        <p:nvCxnSpPr>
          <p:cNvPr id="54" name="Прямая со стрелкой 53"/>
          <p:cNvCxnSpPr/>
          <p:nvPr/>
        </p:nvCxnSpPr>
        <p:spPr>
          <a:xfrm flipH="1">
            <a:off x="6012160" y="1484784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5148064" y="5013176"/>
            <a:ext cx="230425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2915816" y="5589240"/>
            <a:ext cx="144016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2483768" y="4869160"/>
            <a:ext cx="19442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2195736" y="3068960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2411760" y="1268760"/>
            <a:ext cx="86409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932040" y="10527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283968" y="6206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Юман</a:t>
            </a:r>
            <a:r>
              <a:rPr lang="ru-RU" dirty="0" smtClean="0"/>
              <a:t> </a:t>
            </a:r>
            <a:r>
              <a:rPr lang="ru-RU" dirty="0" err="1" smtClean="0"/>
              <a:t>т</a:t>
            </a:r>
            <a:r>
              <a:rPr lang="ru-RU" dirty="0" err="1" smtClean="0">
                <a:latin typeface="Calibri"/>
              </a:rPr>
              <a:t>ӑ</a:t>
            </a:r>
            <a:r>
              <a:rPr lang="ru-RU" dirty="0" err="1" smtClean="0"/>
              <a:t>рри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11560" y="1052736"/>
            <a:ext cx="7772400" cy="5486400"/>
          </a:xfrm>
        </p:spPr>
        <p:txBody>
          <a:bodyPr/>
          <a:lstStyle/>
          <a:p>
            <a:pPr algn="ctr">
              <a:buNone/>
            </a:pPr>
            <a:r>
              <a:rPr lang="ru-RU" b="1" dirty="0" err="1" smtClean="0"/>
              <a:t>Юман</a:t>
            </a:r>
            <a:r>
              <a:rPr lang="ru-RU" b="1" dirty="0" smtClean="0"/>
              <a:t>.</a:t>
            </a:r>
            <a:endParaRPr lang="ru-RU" dirty="0" smtClean="0"/>
          </a:p>
          <a:p>
            <a:pPr algn="ctr">
              <a:buNone/>
            </a:pPr>
            <a:r>
              <a:rPr lang="ru-RU" b="1" dirty="0" err="1" smtClean="0"/>
              <a:t>Шăтать</a:t>
            </a:r>
            <a:r>
              <a:rPr lang="ru-RU" b="1" dirty="0" smtClean="0"/>
              <a:t>, </a:t>
            </a:r>
            <a:r>
              <a:rPr lang="ru-RU" b="1" dirty="0" err="1" smtClean="0"/>
              <a:t>ÿсет</a:t>
            </a:r>
            <a:r>
              <a:rPr lang="ru-RU" b="1" dirty="0" smtClean="0"/>
              <a:t>, </a:t>
            </a:r>
            <a:r>
              <a:rPr lang="ru-RU" b="1" dirty="0" err="1" smtClean="0"/>
              <a:t>çимĕç</a:t>
            </a:r>
            <a:r>
              <a:rPr lang="ru-RU" b="1" dirty="0" smtClean="0"/>
              <a:t> </a:t>
            </a:r>
            <a:r>
              <a:rPr lang="ru-RU" b="1" dirty="0" err="1" smtClean="0"/>
              <a:t>парать</a:t>
            </a:r>
            <a:r>
              <a:rPr lang="ru-RU" b="1" dirty="0" smtClean="0"/>
              <a:t>.</a:t>
            </a:r>
            <a:endParaRPr lang="ru-RU" dirty="0" smtClean="0"/>
          </a:p>
          <a:p>
            <a:pPr algn="ctr">
              <a:buNone/>
            </a:pPr>
            <a:r>
              <a:rPr lang="ru-RU" b="1" dirty="0" err="1" smtClean="0"/>
              <a:t>Юманран</a:t>
            </a:r>
            <a:r>
              <a:rPr lang="ru-RU" b="1" dirty="0" smtClean="0"/>
              <a:t> </a:t>
            </a:r>
            <a:r>
              <a:rPr lang="ru-RU" b="1" dirty="0" err="1" smtClean="0"/>
              <a:t>катка-пичке</a:t>
            </a:r>
            <a:r>
              <a:rPr lang="ru-RU" b="1" dirty="0" smtClean="0"/>
              <a:t>, </a:t>
            </a:r>
            <a:r>
              <a:rPr lang="ru-RU" b="1" dirty="0" err="1" smtClean="0"/>
              <a:t>сĕтел-пукан</a:t>
            </a:r>
            <a:r>
              <a:rPr lang="ru-RU" b="1" dirty="0" smtClean="0"/>
              <a:t>, </a:t>
            </a:r>
            <a:r>
              <a:rPr lang="ru-RU" b="1" dirty="0" err="1" smtClean="0"/>
              <a:t>савăт-сапа</a:t>
            </a:r>
            <a:r>
              <a:rPr lang="ru-RU" b="1" dirty="0" smtClean="0"/>
              <a:t> </a:t>
            </a:r>
            <a:r>
              <a:rPr lang="ru-RU" b="1" dirty="0" err="1" smtClean="0"/>
              <a:t>тăваççĕ</a:t>
            </a:r>
            <a:r>
              <a:rPr lang="ru-RU" b="1" dirty="0" smtClean="0"/>
              <a:t>.</a:t>
            </a:r>
            <a:endParaRPr lang="ru-RU" dirty="0" smtClean="0"/>
          </a:p>
          <a:p>
            <a:pPr algn="ctr">
              <a:buNone/>
            </a:pPr>
            <a:r>
              <a:rPr lang="ru-RU" b="1" dirty="0" err="1" smtClean="0"/>
              <a:t>Йывăç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0"/>
            <a:ext cx="3825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Синквейн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650" name="Picture 2" descr="C:\Users\Школа №8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933056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404664"/>
            <a:ext cx="71453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Юман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ҫынна мӗн-м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ӗ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н парать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/>
          </p:nvPr>
        </p:nvSpPr>
        <p:spPr>
          <a:xfrm>
            <a:off x="1115616" y="-3555776"/>
            <a:ext cx="7772400" cy="5486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56102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go3.imgsmail.ru/imgpreview?key=http%3A//scale-model.narod.ru/pic/felipe02.jpg&amp;mb=imgdb_preview_186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1152128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go4.imgsmail.ru/imgpreview?key=http%3A//oberegwood.ru/wp-content/uploads/2013/08/DSC00497.jpg&amp;mb=imgdb_preview_131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1399977" cy="124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go3.imgsmail.ru/imgpreview?key=http%3A//www.woodlan.ru/images/OurObjects/7.jpg&amp;mb=imgdb_preview_1958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1584176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://go1.imgsmail.ru/imgpreview?key=http%3A//besedki-minsk.com/_ph/23/138334807.jpg&amp;mb=imgdb_preview_1726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1388169" cy="111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://go1.imgsmail.ru/imgpreview?key=http%3A//drovavam.ru/img/drovadub200x200.jpg&amp;mb=imgdb_preview_1948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1368152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://go3.imgsmail.ru/imgpreview?key=http%3A//ban-mir.ru/uploads/un2lv9oh0n.jpg&amp;mb=imgdb_preview_1114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53136"/>
            <a:ext cx="1442839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://go1.imgsmail.ru/imgpreview?key=http%3A//cs2.livemaster.ru/foto/400/88113511725-dlya-doma-interera-podnos-podstavka-iz-duba-n4180.jpg&amp;mb=imgdb_preview_1508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13176"/>
            <a:ext cx="1224136" cy="97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opup_img" descr="http://go3.imgsmail.ru/imgpreview?key=http%3A//donbass.ua/multimedia/images/content/2010/05/07/Jenshina-obnimaet-dub.jpg&amp;mb=imgdb_preview_136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4653136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://go2.imgsmail.ru/imgpreview?key=http%3A//big.dp.ua/img/news/2837.jpg&amp;mb=imgdb_preview_1217"/>
          <p:cNvPicPr/>
          <p:nvPr/>
        </p:nvPicPr>
        <p:blipFill>
          <a:blip r:embed="rId11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1609725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http://go4.imgsmail.ru/imgpreview?key=http%3A//stroyproblema.ru/wp-content/uploads/%25D0%2594%25D1%2583%25D0%25B1%25D0%25BE%25D0%25B2%25D1%258B%25D0%25B5-%25D0%25B1%25D0%25BE%25D1%2587%25D0%25BA%25D0%25B8.jpg&amp;mb=imgdb_preview_853"/>
          <p:cNvPicPr/>
          <p:nvPr/>
        </p:nvPicPr>
        <p:blipFill>
          <a:blip r:embed="rId1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208823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http://go3.imgsmail.ru/imgpreview?key=http%3A//www.polnapol.ru/products_pictures/Polarwood_Dub_Living_3x_inter_b.jpg&amp;mb=imgdb_preview_581"/>
          <p:cNvPicPr/>
          <p:nvPr/>
        </p:nvPicPr>
        <p:blipFill>
          <a:blip r:embed="rId1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43800" y="5301208"/>
            <a:ext cx="1800200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http://go4.imgsmail.ru/imgpreview?key=http%3A//masterskayalestnic.ru/images/derevyannye-lestnitsy/sosna/15-pozdnyakovo/pozdnyakovo_sosna_banya_4.jpg&amp;mb=imgdb_preview_1011"/>
          <p:cNvPicPr/>
          <p:nvPr/>
        </p:nvPicPr>
        <p:blipFill>
          <a:blip r:embed="rId1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1800200" cy="22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opup_img" descr="http://go3.imgsmail.ru/imgpreview?key=http%3A//img0.liveinternet.ru/images/attach/c/6/91/333/91333432_0119712.jpg&amp;mb=imgdb_preview_941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51920" y="5733256"/>
            <a:ext cx="2343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27584" y="1196752"/>
            <a:ext cx="7772400" cy="5486400"/>
          </a:xfrm>
        </p:spPr>
        <p:txBody>
          <a:bodyPr/>
          <a:lstStyle/>
          <a:p>
            <a:r>
              <a:rPr lang="ru-RU" dirty="0" err="1" smtClean="0"/>
              <a:t>Юман</a:t>
            </a:r>
            <a:r>
              <a:rPr lang="ru-RU" dirty="0" smtClean="0"/>
              <a:t> </a:t>
            </a:r>
            <a:r>
              <a:rPr lang="ru-RU" dirty="0" err="1" smtClean="0"/>
              <a:t>çинчен</a:t>
            </a:r>
            <a:r>
              <a:rPr lang="ru-RU" dirty="0" smtClean="0"/>
              <a:t> 5-6 </a:t>
            </a:r>
            <a:r>
              <a:rPr lang="ru-RU" dirty="0" err="1" smtClean="0"/>
              <a:t>предложенипе</a:t>
            </a:r>
            <a:r>
              <a:rPr lang="ru-RU" dirty="0" smtClean="0"/>
              <a:t> </a:t>
            </a:r>
            <a:r>
              <a:rPr lang="ru-RU" dirty="0" err="1" smtClean="0"/>
              <a:t>каласа</a:t>
            </a:r>
            <a:r>
              <a:rPr lang="ru-RU" dirty="0" smtClean="0"/>
              <a:t> </a:t>
            </a:r>
            <a:r>
              <a:rPr lang="ru-RU" dirty="0" err="1" smtClean="0"/>
              <a:t>пама</a:t>
            </a:r>
            <a:r>
              <a:rPr lang="ru-RU" dirty="0" smtClean="0"/>
              <a:t> </a:t>
            </a:r>
            <a:r>
              <a:rPr lang="ru-RU" dirty="0" err="1" smtClean="0"/>
              <a:t>хатĕрленмелле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0"/>
            <a:ext cx="3424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Килти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ĕç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9698" name="Picture 2" descr="C:\Users\Школа №8\Desktop\332422-00fdcb4dd14174d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645024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solidFill>
            <a:srgbClr val="FFFFCC"/>
          </a:solidFill>
        </p:spPr>
        <p:txBody>
          <a:bodyPr/>
          <a:lstStyle/>
          <a:p>
            <a:pPr>
              <a:buFontTx/>
              <a:buNone/>
            </a:pPr>
            <a:endParaRPr lang="ru-RU" sz="4400" dirty="0"/>
          </a:p>
          <a:p>
            <a:pPr>
              <a:buFontTx/>
              <a:buNone/>
            </a:pPr>
            <a:r>
              <a:rPr lang="ru-RU" sz="4400" dirty="0"/>
              <a:t>- Паян </a:t>
            </a:r>
            <a:r>
              <a:rPr lang="ru-RU" sz="4400" dirty="0" err="1"/>
              <a:t>урамра</a:t>
            </a:r>
            <a:r>
              <a:rPr lang="ru-RU" sz="4400" dirty="0"/>
              <a:t> </a:t>
            </a:r>
            <a:r>
              <a:rPr lang="ru-RU" sz="4400" dirty="0" err="1"/>
              <a:t>мĕнле</a:t>
            </a:r>
            <a:r>
              <a:rPr lang="ru-RU" sz="4400" dirty="0"/>
              <a:t> </a:t>
            </a:r>
            <a:r>
              <a:rPr lang="ru-RU" sz="4400" dirty="0" err="1"/>
              <a:t>çанталăк</a:t>
            </a:r>
            <a:r>
              <a:rPr lang="ru-RU" sz="4400" dirty="0"/>
              <a:t>?</a:t>
            </a:r>
          </a:p>
          <a:p>
            <a:pPr>
              <a:buFontTx/>
              <a:buNone/>
            </a:pPr>
            <a:r>
              <a:rPr lang="ru-RU" sz="4400" dirty="0"/>
              <a:t>- </a:t>
            </a:r>
            <a:r>
              <a:rPr lang="ru-RU" sz="4400" dirty="0" err="1"/>
              <a:t>Хĕвел</a:t>
            </a:r>
            <a:r>
              <a:rPr lang="ru-RU" sz="4400" dirty="0"/>
              <a:t> </a:t>
            </a:r>
            <a:r>
              <a:rPr lang="ru-RU" sz="4400" dirty="0" err="1"/>
              <a:t>пăхать-и</a:t>
            </a:r>
            <a:r>
              <a:rPr lang="ru-RU" sz="4400" dirty="0"/>
              <a:t>?</a:t>
            </a:r>
          </a:p>
          <a:p>
            <a:pPr>
              <a:buFontTx/>
              <a:buNone/>
            </a:pPr>
            <a:r>
              <a:rPr lang="ru-RU" sz="4400" dirty="0"/>
              <a:t>- </a:t>
            </a:r>
            <a:r>
              <a:rPr lang="ru-RU" sz="4400" dirty="0" err="1"/>
              <a:t>Çил</a:t>
            </a:r>
            <a:r>
              <a:rPr lang="ru-RU" sz="4400" dirty="0"/>
              <a:t> </a:t>
            </a:r>
            <a:r>
              <a:rPr lang="ru-RU" sz="4400" dirty="0" err="1"/>
              <a:t>вĕрет-и</a:t>
            </a:r>
            <a:r>
              <a:rPr lang="ru-RU" sz="4400" dirty="0"/>
              <a:t>?</a:t>
            </a:r>
          </a:p>
          <a:p>
            <a:pPr>
              <a:buFontTx/>
              <a:buNone/>
            </a:pPr>
            <a:r>
              <a:rPr lang="ru-RU" sz="4400" dirty="0"/>
              <a:t>- </a:t>
            </a:r>
            <a:r>
              <a:rPr lang="ru-RU" sz="4400" dirty="0" err="1"/>
              <a:t>Тÿпе</a:t>
            </a:r>
            <a:r>
              <a:rPr lang="ru-RU" sz="4400" dirty="0"/>
              <a:t> </a:t>
            </a:r>
            <a:r>
              <a:rPr lang="ru-RU" sz="4400" dirty="0" err="1"/>
              <a:t>мĕнле</a:t>
            </a:r>
            <a:r>
              <a:rPr lang="ru-RU" sz="4400" dirty="0"/>
              <a:t>?</a:t>
            </a:r>
          </a:p>
          <a:p>
            <a:pPr>
              <a:buFontTx/>
              <a:buNone/>
            </a:pPr>
            <a:r>
              <a:rPr lang="ru-RU" sz="4400" dirty="0"/>
              <a:t>- </a:t>
            </a:r>
            <a:r>
              <a:rPr lang="ru-RU" sz="4400" dirty="0" err="1"/>
              <a:t>Çумăр</a:t>
            </a:r>
            <a:r>
              <a:rPr lang="ru-RU" sz="4400" dirty="0"/>
              <a:t> </a:t>
            </a:r>
            <a:r>
              <a:rPr lang="ru-RU" sz="4400" dirty="0" err="1"/>
              <a:t>çăвать-и</a:t>
            </a:r>
            <a:r>
              <a:rPr lang="ru-RU" sz="4400" dirty="0"/>
              <a:t>?</a:t>
            </a:r>
          </a:p>
          <a:p>
            <a:pPr>
              <a:buFontTx/>
              <a:buNone/>
            </a:pPr>
            <a:r>
              <a:rPr lang="ru-RU" sz="4400" dirty="0"/>
              <a:t>- Сана </a:t>
            </a:r>
            <a:r>
              <a:rPr lang="ru-RU" sz="4400" dirty="0" err="1"/>
              <a:t>паянхи</a:t>
            </a:r>
            <a:r>
              <a:rPr lang="ru-RU" sz="4400" dirty="0"/>
              <a:t> </a:t>
            </a:r>
            <a:r>
              <a:rPr lang="ru-RU" sz="4400" dirty="0" err="1"/>
              <a:t>çанталăк</a:t>
            </a:r>
            <a:r>
              <a:rPr lang="ru-RU" sz="4400" dirty="0"/>
              <a:t> </a:t>
            </a:r>
            <a:r>
              <a:rPr lang="ru-RU" sz="4400" dirty="0" err="1"/>
              <a:t>килĕшет-и</a:t>
            </a:r>
            <a:r>
              <a:rPr lang="ru-RU" sz="4400" dirty="0"/>
              <a:t>? </a:t>
            </a:r>
            <a:r>
              <a:rPr lang="ru-RU" sz="4400" dirty="0" err="1"/>
              <a:t>Мĕншĕн</a:t>
            </a:r>
            <a:r>
              <a:rPr lang="ru-RU" sz="4400" dirty="0"/>
              <a:t>?</a:t>
            </a:r>
          </a:p>
        </p:txBody>
      </p:sp>
      <p:pic>
        <p:nvPicPr>
          <p:cNvPr id="8213" name="Picture 21" descr="sw58"/>
          <p:cNvPicPr>
            <a:picLocks noGrp="1" noChangeAspect="1" noChangeArrowheads="1" noCro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44208" y="1844824"/>
            <a:ext cx="2381250" cy="2232025"/>
          </a:xfrm>
        </p:spPr>
      </p:pic>
      <p:sp>
        <p:nvSpPr>
          <p:cNvPr id="4" name="Прямоугольник 3"/>
          <p:cNvSpPr/>
          <p:nvPr/>
        </p:nvSpPr>
        <p:spPr>
          <a:xfrm>
            <a:off x="1819799" y="0"/>
            <a:ext cx="5301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Паянхи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ҫанталӑк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41801" y="2967335"/>
            <a:ext cx="5660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Текст надписи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897560"/>
            <a:ext cx="73125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187624" y="314096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л 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к  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4005064"/>
            <a:ext cx="4320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ӑ  р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 м  а 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4797152"/>
            <a:ext cx="1978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 л  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7350" y="4869160"/>
            <a:ext cx="3172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а  к  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5661248"/>
            <a:ext cx="4661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ӑ  н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 к 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ӑ  р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 ч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C:\Users\Школа №8\Desktop\1373487961_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764704"/>
            <a:ext cx="2160240" cy="1844824"/>
          </a:xfrm>
          <a:prstGeom prst="rect">
            <a:avLst/>
          </a:prstGeom>
          <a:noFill/>
        </p:spPr>
      </p:pic>
      <p:pic>
        <p:nvPicPr>
          <p:cNvPr id="1032" name="Picture 8" descr="C:\Users\Школа №8\Desktop\p_09582_1_gallery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852936"/>
            <a:ext cx="1493408" cy="1872208"/>
          </a:xfrm>
          <a:prstGeom prst="rect">
            <a:avLst/>
          </a:prstGeom>
          <a:noFill/>
        </p:spPr>
      </p:pic>
      <p:pic>
        <p:nvPicPr>
          <p:cNvPr id="1033" name="Picture 9" descr="C:\Users\Школа №8\Desktop\521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692696"/>
            <a:ext cx="1982068" cy="1982068"/>
          </a:xfrm>
          <a:prstGeom prst="rect">
            <a:avLst/>
          </a:prstGeom>
          <a:noFill/>
        </p:spPr>
      </p:pic>
      <p:pic>
        <p:nvPicPr>
          <p:cNvPr id="1034" name="Picture 10" descr="C:\Users\Школа №8\Desktop\21078_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764704"/>
            <a:ext cx="2195736" cy="1753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zateevo.ru/userfiles/image/Rasteniya/Dub/dub_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0485" y="0"/>
            <a:ext cx="88183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Таврари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й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ывӑҫ-курӑк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Юман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        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88640"/>
            <a:ext cx="5870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Фонетика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зарядки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340768"/>
            <a:ext cx="729693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Шăнкăртатса</a:t>
            </a:r>
            <a:r>
              <a:rPr kumimoji="0" lang="ru-RU" sz="4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юхать</a:t>
            </a:r>
            <a:r>
              <a:rPr kumimoji="0" lang="ru-RU" sz="4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ru-RU" sz="44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ырма</a:t>
            </a:r>
            <a:r>
              <a:rPr kumimoji="0" lang="ru-RU" sz="4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Хăла</a:t>
            </a:r>
            <a:r>
              <a:rPr kumimoji="0" lang="ru-RU" sz="44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ru-RU" sz="44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ланать</a:t>
            </a:r>
            <a:r>
              <a:rPr kumimoji="0" lang="ru-RU" sz="4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арман</a:t>
            </a:r>
            <a:r>
              <a:rPr kumimoji="0" lang="ru-RU" sz="4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400" b="1" i="0" u="none" strike="noStrike" cap="none" spc="0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Хăй</a:t>
            </a:r>
            <a:r>
              <a:rPr kumimoji="0" lang="ru-RU" sz="4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сулхăнне</a:t>
            </a:r>
            <a:r>
              <a:rPr kumimoji="0" lang="ru-RU" sz="4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ларса</a:t>
            </a:r>
            <a:r>
              <a:rPr kumimoji="0" lang="ru-RU" sz="4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канма</a:t>
            </a:r>
            <a:endParaRPr kumimoji="0" lang="ru-RU" sz="4400" b="1" i="0" u="none" strike="noStrike" cap="none" spc="0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Чĕнет</a:t>
            </a:r>
            <a:r>
              <a:rPr kumimoji="0" lang="ru-RU" sz="4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лаштра</a:t>
            </a:r>
            <a:r>
              <a:rPr kumimoji="0" lang="ru-RU" sz="4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юман</a:t>
            </a:r>
            <a:r>
              <a:rPr kumimoji="0" lang="ru-RU" sz="4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Школа №8\Desktop\Безымянныйv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85667"/>
            <a:ext cx="2627784" cy="2772334"/>
          </a:xfrm>
          <a:prstGeom prst="rect">
            <a:avLst/>
          </a:prstGeom>
          <a:noFill/>
        </p:spPr>
      </p:pic>
      <p:pic>
        <p:nvPicPr>
          <p:cNvPr id="10" name="Рисунок 9" descr="http://go2.imgsmail.ru/imgpreview?key=http%3A//zelenplaneta.ru/uploads/posts/2010-02/1266937921_i2.jpg&amp;mb=imgdb_preview_787&amp;q=90&amp;w=24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93096"/>
            <a:ext cx="417646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71600" y="1052736"/>
            <a:ext cx="7772400" cy="54864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Юманлăх</a:t>
            </a:r>
            <a:r>
              <a:rPr lang="ru-RU" b="1" dirty="0" smtClean="0"/>
              <a:t> – дубрава</a:t>
            </a:r>
          </a:p>
          <a:p>
            <a:r>
              <a:rPr lang="ru-RU" b="1" dirty="0" err="1" smtClean="0"/>
              <a:t>Вăраххăн</a:t>
            </a:r>
            <a:r>
              <a:rPr lang="ru-RU" b="1" dirty="0" smtClean="0"/>
              <a:t> </a:t>
            </a:r>
            <a:r>
              <a:rPr lang="ru-RU" b="1" dirty="0" err="1" smtClean="0"/>
              <a:t>ÿсет</a:t>
            </a:r>
            <a:r>
              <a:rPr lang="ru-RU" b="1" dirty="0" smtClean="0"/>
              <a:t> – медленно растет</a:t>
            </a:r>
          </a:p>
          <a:p>
            <a:r>
              <a:rPr lang="ru-RU" b="1" dirty="0" err="1" smtClean="0">
                <a:latin typeface="Arial"/>
                <a:cs typeface="Arial"/>
              </a:rPr>
              <a:t>Ӗ</a:t>
            </a:r>
            <a:r>
              <a:rPr lang="ru-RU" b="1" dirty="0" err="1" smtClean="0"/>
              <a:t>рчетме </a:t>
            </a:r>
            <a:r>
              <a:rPr lang="ru-RU" b="1" dirty="0" err="1" smtClean="0"/>
              <a:t>тăрăшаççĕ</a:t>
            </a:r>
            <a:r>
              <a:rPr lang="ru-RU" b="1" dirty="0" smtClean="0"/>
              <a:t> – стараются размножать</a:t>
            </a:r>
          </a:p>
          <a:p>
            <a:r>
              <a:rPr lang="ru-RU" b="1" dirty="0" err="1" smtClean="0"/>
              <a:t>Тымар</a:t>
            </a:r>
            <a:r>
              <a:rPr lang="ru-RU" b="1" dirty="0" smtClean="0"/>
              <a:t> </a:t>
            </a:r>
            <a:r>
              <a:rPr lang="ru-RU" b="1" dirty="0" smtClean="0"/>
              <a:t>- корень </a:t>
            </a:r>
          </a:p>
          <a:p>
            <a:r>
              <a:rPr lang="ru-RU" b="1" dirty="0" err="1" smtClean="0"/>
              <a:t>Сулхăн</a:t>
            </a:r>
            <a:r>
              <a:rPr lang="ru-RU" b="1" dirty="0" smtClean="0"/>
              <a:t> </a:t>
            </a:r>
            <a:r>
              <a:rPr lang="ru-RU" b="1" dirty="0" smtClean="0"/>
              <a:t>– тень, прохладно</a:t>
            </a:r>
          </a:p>
          <a:p>
            <a:r>
              <a:rPr lang="ru-RU" b="1" dirty="0" err="1" smtClean="0"/>
              <a:t>Хÿтĕлеме</a:t>
            </a:r>
            <a:r>
              <a:rPr lang="ru-RU" b="1" dirty="0" smtClean="0"/>
              <a:t> </a:t>
            </a:r>
            <a:r>
              <a:rPr lang="ru-RU" b="1" dirty="0" err="1" smtClean="0"/>
              <a:t>тытăнать</a:t>
            </a:r>
            <a:r>
              <a:rPr lang="ru-RU" b="1" dirty="0" smtClean="0"/>
              <a:t> - начинает защищать</a:t>
            </a:r>
          </a:p>
          <a:p>
            <a:r>
              <a:rPr lang="ru-RU" b="1" dirty="0" smtClean="0"/>
              <a:t>Карта </a:t>
            </a:r>
            <a:r>
              <a:rPr lang="ru-RU" b="1" dirty="0" smtClean="0"/>
              <a:t>- забор</a:t>
            </a:r>
          </a:p>
          <a:p>
            <a:r>
              <a:rPr lang="ru-RU" b="1" dirty="0" err="1" smtClean="0"/>
              <a:t>Хапха</a:t>
            </a:r>
            <a:r>
              <a:rPr lang="ru-RU" b="1" dirty="0" smtClean="0"/>
              <a:t> </a:t>
            </a:r>
            <a:r>
              <a:rPr lang="ru-RU" b="1" dirty="0" smtClean="0"/>
              <a:t>- ворота</a:t>
            </a:r>
          </a:p>
          <a:p>
            <a:r>
              <a:rPr lang="ru-RU" b="1" dirty="0" err="1" smtClean="0"/>
              <a:t>Юпа</a:t>
            </a:r>
            <a:r>
              <a:rPr lang="ru-RU" b="1" dirty="0" smtClean="0"/>
              <a:t> </a:t>
            </a:r>
            <a:r>
              <a:rPr lang="ru-RU" b="1" dirty="0" smtClean="0"/>
              <a:t>- столб</a:t>
            </a:r>
          </a:p>
          <a:p>
            <a:r>
              <a:rPr lang="ru-RU" b="1" dirty="0" err="1" smtClean="0"/>
              <a:t>Пичке</a:t>
            </a:r>
            <a:r>
              <a:rPr lang="ru-RU" b="1" dirty="0" smtClean="0"/>
              <a:t> </a:t>
            </a:r>
            <a:r>
              <a:rPr lang="ru-RU" b="1" dirty="0" smtClean="0"/>
              <a:t>- бочка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0"/>
            <a:ext cx="4477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Словарь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ӗ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ҫӗ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0"/>
            <a:ext cx="238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/>
          </p:nvPr>
        </p:nvSpPr>
        <p:spPr>
          <a:xfrm>
            <a:off x="755576" y="1124744"/>
            <a:ext cx="7772400" cy="548640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Юман</a:t>
            </a:r>
            <a:r>
              <a:rPr lang="ru-RU" dirty="0" smtClean="0"/>
              <a:t> – </a:t>
            </a:r>
            <a:r>
              <a:rPr lang="ru-RU" dirty="0" err="1" smtClean="0"/>
              <a:t>ҫирӗп </a:t>
            </a:r>
            <a:r>
              <a:rPr lang="ru-RU" dirty="0" smtClean="0"/>
              <a:t>те </a:t>
            </a:r>
            <a:r>
              <a:rPr lang="ru-RU" dirty="0" err="1" smtClean="0"/>
              <a:t>усӑллӑ йывӑҫ</a:t>
            </a:r>
            <a:r>
              <a:rPr lang="ru-RU" dirty="0" smtClean="0"/>
              <a:t>. </a:t>
            </a:r>
            <a:r>
              <a:rPr lang="ru-RU" dirty="0" err="1" smtClean="0"/>
              <a:t>Вӑл </a:t>
            </a:r>
            <a:r>
              <a:rPr lang="ru-RU" dirty="0" smtClean="0"/>
              <a:t>400-500 </a:t>
            </a:r>
            <a:r>
              <a:rPr lang="ru-RU" dirty="0" err="1" smtClean="0"/>
              <a:t>ҫул </a:t>
            </a:r>
            <a:r>
              <a:rPr lang="ru-RU" dirty="0" smtClean="0"/>
              <a:t>таран </a:t>
            </a:r>
            <a:r>
              <a:rPr lang="ru-RU" dirty="0" err="1" smtClean="0"/>
              <a:t>пурӑнать</a:t>
            </a:r>
            <a:r>
              <a:rPr lang="ru-RU" dirty="0" smtClean="0"/>
              <a:t>. </a:t>
            </a:r>
            <a:r>
              <a:rPr lang="ru-RU" dirty="0" err="1" smtClean="0"/>
              <a:t>Чӑваш ҫӗршывӗнче авал</a:t>
            </a:r>
            <a:r>
              <a:rPr lang="ru-RU" dirty="0" smtClean="0"/>
              <a:t> </a:t>
            </a:r>
            <a:r>
              <a:rPr lang="ru-RU" dirty="0" err="1" smtClean="0"/>
              <a:t>юманлӑх йышлӑ пулнӑ.</a:t>
            </a:r>
            <a:r>
              <a:rPr lang="ru-RU" dirty="0" smtClean="0"/>
              <a:t> </a:t>
            </a:r>
            <a:r>
              <a:rPr lang="ru-RU" dirty="0" err="1" smtClean="0"/>
              <a:t>Халӗ вӗсем сахалланнӑ.</a:t>
            </a:r>
            <a:r>
              <a:rPr lang="ru-RU" dirty="0" smtClean="0"/>
              <a:t> </a:t>
            </a:r>
            <a:r>
              <a:rPr lang="ru-RU" dirty="0" err="1" smtClean="0"/>
              <a:t>Ҫавӑнпа вӑрман ӑстисем юман</a:t>
            </a:r>
            <a:r>
              <a:rPr lang="ru-RU" dirty="0" smtClean="0"/>
              <a:t> </a:t>
            </a:r>
            <a:r>
              <a:rPr lang="ru-RU" dirty="0" err="1" smtClean="0"/>
              <a:t>ӗрчетме тӑрӑшаҫҫӗ, ҫӗршер </a:t>
            </a:r>
            <a:r>
              <a:rPr lang="ru-RU" dirty="0" smtClean="0"/>
              <a:t>гектар </a:t>
            </a:r>
            <a:r>
              <a:rPr lang="ru-RU" dirty="0" err="1" smtClean="0"/>
              <a:t>юман</a:t>
            </a:r>
            <a:r>
              <a:rPr lang="ru-RU" dirty="0" smtClean="0"/>
              <a:t> </a:t>
            </a:r>
            <a:r>
              <a:rPr lang="ru-RU" dirty="0" err="1" smtClean="0"/>
              <a:t>лартаҫҫӗ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</a:t>
            </a:r>
            <a:r>
              <a:rPr lang="ru-RU" dirty="0" err="1" smtClean="0"/>
              <a:t>Юман</a:t>
            </a:r>
            <a:r>
              <a:rPr lang="ru-RU" dirty="0" smtClean="0"/>
              <a:t> </a:t>
            </a:r>
            <a:r>
              <a:rPr lang="ru-RU" dirty="0" err="1" smtClean="0"/>
              <a:t>малтанлӑха питӗ вӑраххӑн ӳсет</a:t>
            </a:r>
            <a:r>
              <a:rPr lang="en-US" dirty="0" smtClean="0"/>
              <a:t>, </a:t>
            </a:r>
            <a:r>
              <a:rPr lang="ru-RU" dirty="0" err="1" smtClean="0"/>
              <a:t>ытларах</a:t>
            </a:r>
            <a:r>
              <a:rPr lang="ru-RU" dirty="0" smtClean="0"/>
              <a:t> </a:t>
            </a:r>
            <a:r>
              <a:rPr lang="ru-RU" dirty="0" err="1" smtClean="0"/>
              <a:t>тымара</a:t>
            </a:r>
            <a:r>
              <a:rPr lang="ru-RU" dirty="0" smtClean="0"/>
              <a:t> </a:t>
            </a:r>
            <a:r>
              <a:rPr lang="ru-RU" dirty="0" err="1" smtClean="0"/>
              <a:t>каять</a:t>
            </a:r>
            <a:r>
              <a:rPr lang="en-US" dirty="0" smtClean="0"/>
              <a:t>. </a:t>
            </a:r>
            <a:r>
              <a:rPr lang="ru-RU" dirty="0" err="1" smtClean="0"/>
              <a:t>Ҫамрӑк юман</a:t>
            </a:r>
            <a:r>
              <a:rPr lang="ru-RU" dirty="0" smtClean="0"/>
              <a:t> </a:t>
            </a:r>
            <a:r>
              <a:rPr lang="ru-RU" dirty="0" err="1" smtClean="0"/>
              <a:t>пуринчен</a:t>
            </a:r>
            <a:r>
              <a:rPr lang="ru-RU" dirty="0" smtClean="0"/>
              <a:t> те </a:t>
            </a:r>
            <a:r>
              <a:rPr lang="ru-RU" dirty="0" err="1" smtClean="0"/>
              <a:t>хӑрать</a:t>
            </a:r>
            <a:r>
              <a:rPr lang="ru-RU" dirty="0" smtClean="0"/>
              <a:t>: </a:t>
            </a:r>
            <a:r>
              <a:rPr lang="ru-RU" dirty="0" err="1" smtClean="0"/>
              <a:t>ӑшӑран </a:t>
            </a:r>
            <a:r>
              <a:rPr lang="ru-RU" dirty="0" smtClean="0"/>
              <a:t>та, </a:t>
            </a:r>
            <a:r>
              <a:rPr lang="ru-RU" dirty="0" err="1" smtClean="0"/>
              <a:t>сивӗрен </a:t>
            </a:r>
            <a:r>
              <a:rPr lang="ru-RU" dirty="0" smtClean="0"/>
              <a:t>те, </a:t>
            </a:r>
            <a:r>
              <a:rPr lang="ru-RU" dirty="0" err="1" smtClean="0"/>
              <a:t>ҫилрен </a:t>
            </a:r>
            <a:r>
              <a:rPr lang="ru-RU" dirty="0" smtClean="0"/>
              <a:t>те, </a:t>
            </a:r>
            <a:r>
              <a:rPr lang="ru-RU" dirty="0" err="1" smtClean="0"/>
              <a:t>сулхӑнран </a:t>
            </a:r>
            <a:r>
              <a:rPr lang="ru-RU" dirty="0" smtClean="0"/>
              <a:t>та. </a:t>
            </a:r>
            <a:r>
              <a:rPr lang="ru-RU" dirty="0" err="1" smtClean="0"/>
              <a:t>Ҫӳллӗ курӑк айӗнче ӳсеймест, </a:t>
            </a:r>
            <a:r>
              <a:rPr lang="ru-RU" dirty="0" smtClean="0"/>
              <a:t>унта </a:t>
            </a:r>
            <a:r>
              <a:rPr lang="ru-RU" dirty="0" err="1" smtClean="0"/>
              <a:t>ӑна сулхӑн</a:t>
            </a:r>
            <a:r>
              <a:rPr lang="ru-RU" dirty="0" smtClean="0"/>
              <a:t>. </a:t>
            </a:r>
            <a:r>
              <a:rPr lang="ru-RU" dirty="0" err="1" smtClean="0"/>
              <a:t>Уҫӑ вырӑнта ӑна кӑнтӑрла ытлашши</a:t>
            </a:r>
            <a:r>
              <a:rPr lang="ru-RU" dirty="0" smtClean="0"/>
              <a:t> </a:t>
            </a:r>
            <a:r>
              <a:rPr lang="ru-RU" dirty="0" err="1" smtClean="0"/>
              <a:t>шӑрӑх, каҫсерен сивӗ.</a:t>
            </a:r>
            <a:r>
              <a:rPr lang="ru-RU" dirty="0" smtClean="0"/>
              <a:t> </a:t>
            </a:r>
            <a:r>
              <a:rPr lang="ru-RU" dirty="0" err="1" smtClean="0"/>
              <a:t>Вӗтӗ йывӑҫ хушшинче</a:t>
            </a:r>
            <a:r>
              <a:rPr lang="ru-RU" dirty="0" smtClean="0"/>
              <a:t> </a:t>
            </a:r>
            <a:r>
              <a:rPr lang="ru-RU" dirty="0" err="1" smtClean="0"/>
              <a:t>кӑна юман</a:t>
            </a:r>
            <a:r>
              <a:rPr lang="ru-RU" dirty="0" smtClean="0"/>
              <a:t> </a:t>
            </a:r>
            <a:r>
              <a:rPr lang="ru-RU" dirty="0" err="1" smtClean="0"/>
              <a:t>хӑйне лайӑх туять</a:t>
            </a:r>
            <a:r>
              <a:rPr lang="ru-RU" dirty="0" smtClean="0"/>
              <a:t>. «</a:t>
            </a:r>
            <a:r>
              <a:rPr lang="ru-RU" dirty="0" err="1" smtClean="0"/>
              <a:t>Юман</a:t>
            </a:r>
            <a:r>
              <a:rPr lang="ru-RU" dirty="0" smtClean="0"/>
              <a:t> </a:t>
            </a:r>
            <a:r>
              <a:rPr lang="ru-RU" dirty="0" err="1" smtClean="0"/>
              <a:t>кӗрӗкпе, анчах</a:t>
            </a:r>
            <a:r>
              <a:rPr lang="ru-RU" dirty="0" smtClean="0"/>
              <a:t> </a:t>
            </a:r>
            <a:r>
              <a:rPr lang="ru-RU" dirty="0" err="1" smtClean="0"/>
              <a:t>ҫара пуҫӑн ӳсме юратать</a:t>
            </a:r>
            <a:r>
              <a:rPr lang="ru-RU" dirty="0" smtClean="0"/>
              <a:t>», - </a:t>
            </a:r>
            <a:r>
              <a:rPr lang="ru-RU" dirty="0" err="1" smtClean="0"/>
              <a:t>теҫҫӗ ҫавӑнпа вӑрман ӑстисем.</a:t>
            </a:r>
            <a:r>
              <a:rPr lang="ru-RU" dirty="0" smtClean="0"/>
              <a:t> </a:t>
            </a:r>
            <a:r>
              <a:rPr lang="ru-RU" dirty="0" err="1" smtClean="0"/>
              <a:t>Ӳссе ҫитсен </a:t>
            </a:r>
            <a:r>
              <a:rPr lang="ru-RU" dirty="0" smtClean="0"/>
              <a:t>вара </a:t>
            </a:r>
            <a:r>
              <a:rPr lang="ru-RU" dirty="0" err="1" smtClean="0"/>
              <a:t>юман</a:t>
            </a:r>
            <a:r>
              <a:rPr lang="ru-RU" dirty="0" smtClean="0"/>
              <a:t> </a:t>
            </a:r>
            <a:r>
              <a:rPr lang="ru-RU" dirty="0" err="1" smtClean="0"/>
              <a:t>хӑй ытти</a:t>
            </a:r>
            <a:r>
              <a:rPr lang="ru-RU" dirty="0" smtClean="0"/>
              <a:t> </a:t>
            </a:r>
            <a:r>
              <a:rPr lang="ru-RU" dirty="0" err="1" smtClean="0"/>
              <a:t>йывӑҫсене хӳтӗлеме тытӑнать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</a:t>
            </a:r>
            <a:r>
              <a:rPr lang="ru-RU" dirty="0" err="1" smtClean="0"/>
              <a:t>Юманӑн усси</a:t>
            </a:r>
            <a:r>
              <a:rPr lang="ru-RU" dirty="0" smtClean="0"/>
              <a:t> </a:t>
            </a:r>
            <a:r>
              <a:rPr lang="ru-RU" dirty="0" err="1" smtClean="0"/>
              <a:t>пысӑк.</a:t>
            </a:r>
            <a:r>
              <a:rPr lang="ru-RU" dirty="0" smtClean="0"/>
              <a:t> </a:t>
            </a:r>
            <a:r>
              <a:rPr lang="ru-RU" dirty="0" err="1" smtClean="0"/>
              <a:t>Ӗлӗк юманран</a:t>
            </a:r>
            <a:r>
              <a:rPr lang="ru-RU" dirty="0" smtClean="0"/>
              <a:t> карта е </a:t>
            </a:r>
            <a:r>
              <a:rPr lang="ru-RU" dirty="0" err="1" smtClean="0"/>
              <a:t>хапха</a:t>
            </a:r>
            <a:r>
              <a:rPr lang="ru-RU" dirty="0" smtClean="0"/>
              <a:t> </a:t>
            </a:r>
            <a:r>
              <a:rPr lang="ru-RU" dirty="0" err="1" smtClean="0"/>
              <a:t>юписем</a:t>
            </a:r>
            <a:r>
              <a:rPr lang="ru-RU" dirty="0" smtClean="0"/>
              <a:t> </a:t>
            </a:r>
            <a:r>
              <a:rPr lang="ru-RU" dirty="0" err="1" smtClean="0"/>
              <a:t>тунӑ</a:t>
            </a:r>
            <a:r>
              <a:rPr lang="ru-RU" dirty="0" smtClean="0"/>
              <a:t>. </a:t>
            </a:r>
            <a:r>
              <a:rPr lang="ru-RU" dirty="0" err="1" smtClean="0"/>
              <a:t>Халӗ вӑл юпасене</a:t>
            </a:r>
            <a:r>
              <a:rPr lang="ru-RU" dirty="0" smtClean="0"/>
              <a:t> </a:t>
            </a:r>
            <a:r>
              <a:rPr lang="ru-RU" dirty="0" err="1" smtClean="0"/>
              <a:t>тимӗр-бетонран тӑваҫҫӗ.</a:t>
            </a:r>
            <a:r>
              <a:rPr lang="ru-RU" dirty="0" smtClean="0"/>
              <a:t> </a:t>
            </a:r>
            <a:r>
              <a:rPr lang="ru-RU" dirty="0" err="1" smtClean="0"/>
              <a:t>Катка-пичке</a:t>
            </a:r>
            <a:r>
              <a:rPr lang="ru-RU" dirty="0" smtClean="0"/>
              <a:t> те </a:t>
            </a:r>
            <a:r>
              <a:rPr lang="ru-RU" dirty="0" err="1" smtClean="0"/>
              <a:t>ӗлӗкрех юманран</a:t>
            </a:r>
            <a:r>
              <a:rPr lang="ru-RU" dirty="0" smtClean="0"/>
              <a:t> </a:t>
            </a:r>
            <a:r>
              <a:rPr lang="ru-RU" dirty="0" err="1" smtClean="0"/>
              <a:t>тунӑ</a:t>
            </a:r>
            <a:r>
              <a:rPr lang="ru-RU" dirty="0" smtClean="0"/>
              <a:t>. </a:t>
            </a:r>
            <a:r>
              <a:rPr lang="ru-RU" dirty="0" err="1" smtClean="0"/>
              <a:t>Юман</a:t>
            </a:r>
            <a:r>
              <a:rPr lang="ru-RU" dirty="0" smtClean="0"/>
              <a:t> </a:t>
            </a:r>
            <a:r>
              <a:rPr lang="ru-RU" dirty="0" err="1" smtClean="0"/>
              <a:t>каткара</a:t>
            </a:r>
            <a:r>
              <a:rPr lang="ru-RU" dirty="0" smtClean="0"/>
              <a:t> </a:t>
            </a:r>
            <a:r>
              <a:rPr lang="ru-RU" dirty="0" err="1" smtClean="0"/>
              <a:t>купӑста, хӑяр, </a:t>
            </a:r>
            <a:r>
              <a:rPr lang="ru-RU" dirty="0" smtClean="0"/>
              <a:t>помидор </a:t>
            </a:r>
            <a:r>
              <a:rPr lang="ru-RU" dirty="0" err="1" smtClean="0"/>
              <a:t>лайӑх упранать</a:t>
            </a:r>
            <a:r>
              <a:rPr lang="ru-RU" dirty="0" smtClean="0"/>
              <a:t>, тутти </a:t>
            </a:r>
            <a:r>
              <a:rPr lang="ru-RU" dirty="0" err="1" smtClean="0"/>
              <a:t>пӑсӑлмасть</a:t>
            </a:r>
            <a:r>
              <a:rPr lang="ru-RU" dirty="0" smtClean="0"/>
              <a:t>. </a:t>
            </a:r>
            <a:r>
              <a:rPr lang="ru-RU" dirty="0" err="1" smtClean="0"/>
              <a:t>Юманӑн хуппи</a:t>
            </a:r>
            <a:r>
              <a:rPr lang="ru-RU" dirty="0" smtClean="0"/>
              <a:t> те </a:t>
            </a:r>
            <a:r>
              <a:rPr lang="ru-RU" dirty="0" err="1" smtClean="0"/>
              <a:t>усӑллӑ</a:t>
            </a:r>
            <a:r>
              <a:rPr lang="ru-RU" dirty="0" smtClean="0"/>
              <a:t>. </a:t>
            </a:r>
            <a:r>
              <a:rPr lang="ru-RU" dirty="0" err="1" smtClean="0"/>
              <a:t>Унпа</a:t>
            </a:r>
            <a:r>
              <a:rPr lang="ru-RU" dirty="0" smtClean="0"/>
              <a:t> </a:t>
            </a:r>
            <a:r>
              <a:rPr lang="ru-RU" dirty="0" err="1" smtClean="0"/>
              <a:t>эмель</a:t>
            </a:r>
            <a:r>
              <a:rPr lang="ru-RU" dirty="0" smtClean="0"/>
              <a:t> </a:t>
            </a:r>
            <a:r>
              <a:rPr lang="ru-RU" dirty="0" err="1" smtClean="0"/>
              <a:t>вырӑнне </a:t>
            </a:r>
            <a:r>
              <a:rPr lang="ru-RU" dirty="0" smtClean="0"/>
              <a:t>те </a:t>
            </a:r>
            <a:r>
              <a:rPr lang="ru-RU" dirty="0" err="1" smtClean="0"/>
              <a:t>усӑ кураҫҫӗ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</a:t>
            </a:r>
            <a:r>
              <a:rPr lang="ru-RU" dirty="0" err="1" smtClean="0"/>
              <a:t>Юманлӑхра шӑрӑх вӑхӑтра </a:t>
            </a:r>
            <a:r>
              <a:rPr lang="ru-RU" dirty="0" smtClean="0"/>
              <a:t>та </a:t>
            </a:r>
            <a:r>
              <a:rPr lang="ru-RU" dirty="0" err="1" smtClean="0"/>
              <a:t>сывлӑш нӳрӗ</a:t>
            </a:r>
            <a:r>
              <a:rPr lang="ru-RU" dirty="0" smtClean="0"/>
              <a:t>. </a:t>
            </a:r>
            <a:r>
              <a:rPr lang="ru-RU" dirty="0" err="1" smtClean="0"/>
              <a:t>Пӗр </a:t>
            </a:r>
            <a:r>
              <a:rPr lang="ru-RU" dirty="0" smtClean="0"/>
              <a:t>гектар </a:t>
            </a:r>
            <a:r>
              <a:rPr lang="ru-RU" dirty="0" err="1" smtClean="0"/>
              <a:t>юман</a:t>
            </a:r>
            <a:r>
              <a:rPr lang="ru-RU" dirty="0" smtClean="0"/>
              <a:t> </a:t>
            </a:r>
            <a:r>
              <a:rPr lang="ru-RU" dirty="0" err="1" smtClean="0"/>
              <a:t>вӑрманӗ ҫулсерен сывлӑшри </a:t>
            </a:r>
            <a:r>
              <a:rPr lang="ru-RU" dirty="0" smtClean="0"/>
              <a:t>50 тонна </a:t>
            </a:r>
            <a:r>
              <a:rPr lang="ru-RU" dirty="0" err="1" smtClean="0"/>
              <a:t>тусана</a:t>
            </a:r>
            <a:r>
              <a:rPr lang="ru-RU" dirty="0" smtClean="0"/>
              <a:t> </a:t>
            </a:r>
            <a:r>
              <a:rPr lang="ru-RU" dirty="0" err="1" smtClean="0"/>
              <a:t>тасатать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71600" y="1700808"/>
            <a:ext cx="7772400" cy="5486400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 err="1" smtClean="0"/>
              <a:t>Юман</a:t>
            </a:r>
            <a:r>
              <a:rPr lang="ru-RU" dirty="0" smtClean="0"/>
              <a:t> </a:t>
            </a:r>
            <a:r>
              <a:rPr lang="ru-RU" dirty="0" err="1" smtClean="0"/>
              <a:t>мĕнле</a:t>
            </a:r>
            <a:r>
              <a:rPr lang="ru-RU" dirty="0" smtClean="0"/>
              <a:t> </a:t>
            </a:r>
            <a:r>
              <a:rPr lang="ru-RU" dirty="0" err="1" smtClean="0"/>
              <a:t>йывăç</a:t>
            </a:r>
            <a:r>
              <a:rPr lang="ru-RU" dirty="0" smtClean="0"/>
              <a:t>?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Вăл</a:t>
            </a:r>
            <a:r>
              <a:rPr lang="ru-RU" dirty="0" smtClean="0"/>
              <a:t> </a:t>
            </a:r>
            <a:r>
              <a:rPr lang="ru-RU" dirty="0" err="1" smtClean="0"/>
              <a:t>миçе</a:t>
            </a:r>
            <a:r>
              <a:rPr lang="ru-RU" dirty="0" smtClean="0"/>
              <a:t> </a:t>
            </a:r>
            <a:r>
              <a:rPr lang="ru-RU" dirty="0" err="1" smtClean="0"/>
              <a:t>çул</a:t>
            </a:r>
            <a:r>
              <a:rPr lang="ru-RU" dirty="0" smtClean="0"/>
              <a:t> </a:t>
            </a:r>
            <a:r>
              <a:rPr lang="ru-RU" dirty="0" err="1" smtClean="0"/>
              <a:t>пурăнать</a:t>
            </a:r>
            <a:r>
              <a:rPr lang="ru-RU" dirty="0" smtClean="0"/>
              <a:t>?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Чăвашсем</a:t>
            </a:r>
            <a:r>
              <a:rPr lang="ru-RU" dirty="0" smtClean="0"/>
              <a:t> </a:t>
            </a:r>
            <a:r>
              <a:rPr lang="ru-RU" dirty="0" err="1" smtClean="0"/>
              <a:t>юманран</a:t>
            </a:r>
            <a:r>
              <a:rPr lang="ru-RU" dirty="0" smtClean="0"/>
              <a:t> </a:t>
            </a:r>
            <a:r>
              <a:rPr lang="ru-RU" dirty="0" err="1" smtClean="0"/>
              <a:t>мĕн-мĕн</a:t>
            </a:r>
            <a:r>
              <a:rPr lang="ru-RU" dirty="0" smtClean="0"/>
              <a:t> </a:t>
            </a:r>
            <a:r>
              <a:rPr lang="ru-RU" dirty="0" err="1" smtClean="0"/>
              <a:t>тунă</a:t>
            </a:r>
            <a:r>
              <a:rPr lang="ru-RU" dirty="0" smtClean="0"/>
              <a:t>?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Юманлăхра</a:t>
            </a:r>
            <a:r>
              <a:rPr lang="ru-RU" dirty="0" smtClean="0"/>
              <a:t> </a:t>
            </a:r>
            <a:r>
              <a:rPr lang="ru-RU" dirty="0" err="1" smtClean="0"/>
              <a:t>сывлăш</a:t>
            </a:r>
            <a:r>
              <a:rPr lang="ru-RU" dirty="0" smtClean="0"/>
              <a:t> </a:t>
            </a:r>
            <a:r>
              <a:rPr lang="ru-RU" dirty="0" err="1" smtClean="0"/>
              <a:t>уçă-и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Пĕр</a:t>
            </a:r>
            <a:r>
              <a:rPr lang="ru-RU" dirty="0" smtClean="0"/>
              <a:t> гектар </a:t>
            </a:r>
            <a:r>
              <a:rPr lang="ru-RU" dirty="0" err="1" smtClean="0"/>
              <a:t>юманлăх</a:t>
            </a:r>
            <a:r>
              <a:rPr lang="ru-RU" dirty="0" smtClean="0"/>
              <a:t> </a:t>
            </a:r>
            <a:r>
              <a:rPr lang="ru-RU" dirty="0" err="1" smtClean="0"/>
              <a:t>мĕн</a:t>
            </a:r>
            <a:r>
              <a:rPr lang="ru-RU" dirty="0" smtClean="0"/>
              <a:t> </a:t>
            </a:r>
            <a:r>
              <a:rPr lang="ru-RU" dirty="0" err="1" smtClean="0"/>
              <a:t>чухлĕ</a:t>
            </a:r>
            <a:r>
              <a:rPr lang="ru-RU" dirty="0" smtClean="0"/>
              <a:t> </a:t>
            </a:r>
            <a:r>
              <a:rPr lang="ru-RU" dirty="0" err="1" smtClean="0"/>
              <a:t>сывлăша</a:t>
            </a:r>
            <a:r>
              <a:rPr lang="ru-RU" dirty="0" smtClean="0"/>
              <a:t> </a:t>
            </a:r>
            <a:r>
              <a:rPr lang="ru-RU" dirty="0" err="1" smtClean="0"/>
              <a:t>тасатать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57216" y="116632"/>
            <a:ext cx="6942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йтусемпе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ӗ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ҫлени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0"/>
            <a:ext cx="35699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Хы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ҫсӑмахсем-</a:t>
            </a:r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послелоги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553" name="Rectangle 1"/>
          <p:cNvSpPr>
            <a:spLocks noGrp="1" noChangeArrowheads="1"/>
          </p:cNvSpPr>
          <p:nvPr>
            <p:ph/>
          </p:nvPr>
        </p:nvSpPr>
        <p:spPr bwMode="auto">
          <a:xfrm>
            <a:off x="1151812" y="1916832"/>
            <a:ext cx="79921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айне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сĕтел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айне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?) -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стол (куда?)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айĕнче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сĕтел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айĕнче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?) -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столом (где?)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сĕтел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?)  -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стол (куда?)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инче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сĕтел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инче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?) -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столе (где?)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C:\Users\Школа №8\Desktop\ca0f41a46f4c56cb6db723bf3c396e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4005064"/>
            <a:ext cx="3803914" cy="2852936"/>
          </a:xfrm>
          <a:prstGeom prst="rect">
            <a:avLst/>
          </a:prstGeom>
          <a:noFill/>
        </p:spPr>
      </p:pic>
      <p:pic>
        <p:nvPicPr>
          <p:cNvPr id="23555" name="Picture 3" descr="C:\Users\Школа №8\Desktop\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06040"/>
            <a:ext cx="3707904" cy="2851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522</Words>
  <Application>Microsoft Office PowerPoint</Application>
  <PresentationFormat>Экран (4:3)</PresentationFormat>
  <Paragraphs>71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            Ака уйӑхӗн 17-мӗшӗ                    Класри ӗҫ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 №8</dc:creator>
  <cp:lastModifiedBy>Школа №8</cp:lastModifiedBy>
  <cp:revision>23</cp:revision>
  <dcterms:created xsi:type="dcterms:W3CDTF">2014-04-15T05:49:38Z</dcterms:created>
  <dcterms:modified xsi:type="dcterms:W3CDTF">2014-04-15T09:18:31Z</dcterms:modified>
</cp:coreProperties>
</file>