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0DD4-EE1D-4A1D-87C4-0037B88A311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F932C-83A5-41A0-B018-8B54B3DA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F932C-83A5-41A0-B018-8B54B3DAFE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8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0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7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1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8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8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8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0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9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3B3E-909B-499A-91C1-70A2CC524C90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4CC1-4C32-4E01-8668-E02B6EF81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0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" y="-12616"/>
            <a:ext cx="9241495" cy="6870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869" y="1196752"/>
            <a:ext cx="8458200" cy="2520280"/>
          </a:xfrm>
        </p:spPr>
        <p:txBody>
          <a:bodyPr>
            <a:noAutofit/>
          </a:bodyPr>
          <a:lstStyle/>
          <a:p>
            <a:r>
              <a:rPr lang="ru-RU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бәйгесе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/>
          <a:lstStyle/>
          <a:p>
            <a:pPr algn="r"/>
            <a:r>
              <a:rPr lang="tt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Башкарды: </a:t>
            </a:r>
          </a:p>
          <a:p>
            <a:pPr algn="r"/>
            <a:r>
              <a:rPr lang="tt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Фатихова Л.Р.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66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692696"/>
            <a:ext cx="5427712" cy="982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t-RU" sz="6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Сәламләү</a:t>
            </a:r>
            <a:endParaRPr lang="ru-RU" sz="6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1297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t-RU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1" y="-8338"/>
            <a:ext cx="9166561" cy="6866338"/>
          </a:xfrm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5678" y="1348341"/>
            <a:ext cx="928491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5 ЕК                      </a:t>
            </a:r>
            <a:b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6Н </a:t>
            </a:r>
            <a:b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100ЕК</a:t>
            </a:r>
            <a:b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Т10</a:t>
            </a:r>
            <a:b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100Ә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8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9" y="8211"/>
            <a:ext cx="915542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t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Сүзләрнең антонимын тап</a:t>
            </a:r>
            <a:br>
              <a:rPr lang="tt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яхшы-</a:t>
            </a:r>
            <a:b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озын-</a:t>
            </a:r>
            <a:b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баллы-</a:t>
            </a:r>
            <a:b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кечкенә-</a:t>
            </a:r>
            <a:b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кара-</a:t>
            </a:r>
            <a:br>
              <a:rPr lang="tt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44" y="-54768"/>
            <a:ext cx="9228544" cy="6912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3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 другое слово, заменив одну букву</a:t>
            </a:r>
            <a:b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җим – җи...</a:t>
            </a:r>
            <a:b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 – э...ли</a:t>
            </a:r>
            <a:b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 - ...аба</a:t>
            </a:r>
            <a:b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 – кү...</a:t>
            </a:r>
            <a:b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– я...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2169" cy="6858000"/>
          </a:xfrm>
        </p:spPr>
      </p:pic>
    </p:spTree>
    <p:extLst>
      <p:ext uri="{BB962C8B-B14F-4D97-AF65-F5344CB8AC3E}">
        <p14:creationId xmlns:p14="http://schemas.microsoft.com/office/powerpoint/2010/main" val="27992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5" y="-4803"/>
            <a:ext cx="914756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7"/>
            <a:ext cx="4281933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145742" cy="30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8"/>
            <a:ext cx="9144000" cy="68494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слова   </a:t>
            </a:r>
            <a:r>
              <a:rPr lang="tt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b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.Е.</a:t>
            </a:r>
            <a:b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..Е.</a:t>
            </a:r>
            <a:b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...Е.</a:t>
            </a:r>
            <a:b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....Е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4" y="-39416"/>
            <a:ext cx="9165744" cy="68778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>
            <a:noAutofit/>
          </a:bodyPr>
          <a:lstStyle/>
          <a:p>
            <a:r>
              <a:rPr lang="tt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Котлыйбыз !!!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24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Белем бәйгесе </vt:lpstr>
      <vt:lpstr>Сәламләү</vt:lpstr>
      <vt:lpstr>  </vt:lpstr>
      <vt:lpstr>Сүзләрнең антонимын тап        яхшы-      озын-      баллы-      кечкенә-      кара- </vt:lpstr>
      <vt:lpstr>               Найди другое слово, заменив одну букву  җим – җи... эзли – э...ли таба - ...аба күн – кү... яз – я...</vt:lpstr>
      <vt:lpstr>Презентация PowerPoint</vt:lpstr>
      <vt:lpstr>Найди отличия</vt:lpstr>
      <vt:lpstr>Придумай слова    Е.   .Е.     ..Е.       ...Е.         ....Е</vt:lpstr>
      <vt:lpstr>Котлыйбыз 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Белем бәйгесе !</dc:title>
  <dc:creator>Домашний</dc:creator>
  <cp:lastModifiedBy>Домашний</cp:lastModifiedBy>
  <cp:revision>6</cp:revision>
  <dcterms:created xsi:type="dcterms:W3CDTF">2013-11-28T11:16:26Z</dcterms:created>
  <dcterms:modified xsi:type="dcterms:W3CDTF">2013-11-28T12:18:24Z</dcterms:modified>
</cp:coreProperties>
</file>