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71" r:id="rId5"/>
    <p:sldId id="266" r:id="rId6"/>
    <p:sldId id="273" r:id="rId7"/>
    <p:sldId id="258" r:id="rId8"/>
    <p:sldId id="260" r:id="rId9"/>
    <p:sldId id="261" r:id="rId10"/>
    <p:sldId id="27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66FF33"/>
    <a:srgbClr val="1C05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5ADD2-3E7B-4C38-A80E-A6371E2E68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2A73B-049A-4C73-9893-1466B5E5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9E62-ED21-4CDD-8E7B-1C509F0FF85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27A4-0281-42EA-9B85-1DD1B7335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4B3E-534D-41C1-83AF-1454EECB1387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EF5D-5372-4BAC-A38E-A2002934B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85E6-5C7C-46EC-BF59-86BF655A0FEC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6CF0-5EF6-41E4-BDC7-1B6D7FE43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4015-7D6D-4ACE-BB0B-23FF3C201A5E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C02E-4AF1-4F40-96F3-5520CCE26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271C-8718-4807-911D-AAE9C376EC14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E852-5222-46B4-9036-E5E055D89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FD66-50F9-4A2A-877C-69B57BE40B92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C066-62E7-4D71-9575-60D7F7ADB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9345-9D08-4ABA-987B-67009A20D7A2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EE21-0152-4B75-8601-268616A00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2C96-0496-492E-B60B-C726929D30A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77DC-DE5E-49D2-BF2E-B8FFBE24D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AECC-EB84-433E-902C-94FF052AA578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B0BD-71EB-4D2D-8467-0D446AD66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8BDF-3078-45A2-94AF-8C63701E4262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C444-2D10-43D9-8AB8-CA81EDA37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9451-CD1A-4A1A-B913-47AFF49200CD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1509-963D-4E79-807C-08B81B5E9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B8175D-B9C1-47A7-A950-9FAD2752BECC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24A59A-414C-4D81-80F4-1FBB49193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1714488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i="1" dirty="0" smtClean="0">
                <a:solidFill>
                  <a:srgbClr val="1C057F"/>
                </a:solidFill>
                <a:latin typeface="Times New Roman" pitchFamily="18" charset="0"/>
                <a:cs typeface="Times New Roman" pitchFamily="18" charset="0"/>
              </a:rPr>
              <a:t>Уку дәресе.</a:t>
            </a:r>
          </a:p>
          <a:p>
            <a:pPr algn="ctr"/>
            <a:r>
              <a:rPr lang="tt-RU" sz="3600" b="1" i="1" dirty="0" smtClean="0">
                <a:solidFill>
                  <a:srgbClr val="1C057F"/>
                </a:solidFill>
                <a:latin typeface="Times New Roman" pitchFamily="18" charset="0"/>
                <a:cs typeface="Times New Roman" pitchFamily="18" charset="0"/>
              </a:rPr>
              <a:t>4 Б сыйныфы.</a:t>
            </a:r>
          </a:p>
          <a:p>
            <a:pPr algn="ctr"/>
            <a:r>
              <a:rPr lang="tt-RU" sz="3600" b="1" i="1" dirty="0" smtClean="0">
                <a:solidFill>
                  <a:srgbClr val="1C057F"/>
                </a:solidFill>
                <a:latin typeface="Times New Roman" pitchFamily="18" charset="0"/>
                <a:cs typeface="Times New Roman" pitchFamily="18" charset="0"/>
              </a:rPr>
              <a:t>Укытучылар: Вәлиева Р. Я. </a:t>
            </a:r>
          </a:p>
          <a:p>
            <a:pPr algn="ctr"/>
            <a:r>
              <a:rPr lang="tt-RU" sz="3600" b="1" i="1" dirty="0" smtClean="0">
                <a:solidFill>
                  <a:srgbClr val="1C057F"/>
                </a:solidFill>
                <a:latin typeface="Times New Roman" pitchFamily="18" charset="0"/>
                <a:cs typeface="Times New Roman" pitchFamily="18" charset="0"/>
              </a:rPr>
              <a:t>                    Галиева Г. А.</a:t>
            </a:r>
            <a:endParaRPr lang="ru-RU" sz="3600" b="1" i="1" dirty="0">
              <a:solidFill>
                <a:srgbClr val="1C05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тегермэ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3286148" cy="2286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8" y="3643314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C00000"/>
                </a:solidFill>
                <a:latin typeface="+mn-lt"/>
              </a:rPr>
              <a:t>  Тегермән </a:t>
            </a:r>
            <a:r>
              <a:rPr lang="tt-RU" sz="3200" b="1" dirty="0" smtClean="0">
                <a:solidFill>
                  <a:srgbClr val="1C057F"/>
                </a:solidFill>
                <a:latin typeface="+mn-lt"/>
              </a:rPr>
              <a:t>– ашлыкны ярма яки он итеп тарттыру өчен корылган җайланма.</a:t>
            </a:r>
            <a:r>
              <a:rPr lang="tt-RU" dirty="0" smtClean="0">
                <a:solidFill>
                  <a:srgbClr val="1C057F"/>
                </a:solidFill>
              </a:rPr>
              <a:t>.</a:t>
            </a:r>
            <a:endParaRPr lang="ru-RU" dirty="0">
              <a:solidFill>
                <a:srgbClr val="1C057F"/>
              </a:solidFill>
            </a:endParaRPr>
          </a:p>
        </p:txBody>
      </p:sp>
      <p:pic>
        <p:nvPicPr>
          <p:cNvPr id="1026" name="Picture 2" descr="C:\Documents and Settings\Учитель\Рабочий стол\мельниц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292895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500188" y="1285875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 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43608" y="908720"/>
            <a:ext cx="7056784" cy="1944216"/>
          </a:xfrm>
          <a:prstGeom prst="ellipse">
            <a:avLst/>
          </a:prstGeom>
          <a:solidFill>
            <a:srgbClr val="9C5BCD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sz="5400" b="1" dirty="0" smtClean="0"/>
          </a:p>
          <a:p>
            <a:pPr algn="ctr">
              <a:buNone/>
            </a:pPr>
            <a:r>
              <a:rPr lang="tt-RU" sz="4800" b="1" dirty="0" smtClean="0"/>
              <a:t>Вәзирнең ялгышы?</a:t>
            </a:r>
          </a:p>
          <a:p>
            <a:pPr algn="ctr"/>
            <a:endParaRPr lang="ru-RU" sz="54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2996952"/>
            <a:ext cx="928694" cy="97840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2411760" y="4221088"/>
            <a:ext cx="4572032" cy="1216152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800" b="1" dirty="0" smtClean="0">
                <a:solidFill>
                  <a:srgbClr val="1C057F"/>
                </a:solidFill>
              </a:rPr>
              <a:t>Мактанчык</a:t>
            </a:r>
            <a:endParaRPr lang="ru-RU" sz="4800" b="1" dirty="0">
              <a:solidFill>
                <a:srgbClr val="1C05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7758113" cy="341632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tt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tt-RU" sz="4000" b="1" cap="all" dirty="0" smtClean="0">
                <a:ln/>
                <a:solidFill>
                  <a:srgbClr val="1C057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Өй эше:</a:t>
            </a:r>
            <a:r>
              <a:rPr lang="tt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tt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tt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r>
              <a:rPr lang="tt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Акыл турында 10 мәкал</a:t>
            </a: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ru-RU" b="1" dirty="0" err="1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Әкият</a:t>
            </a:r>
            <a:r>
              <a:rPr lang="tt-RU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нең эчтәлеген сөйләргә.</a:t>
            </a:r>
            <a:r>
              <a:rPr lang="tt-RU" dirty="0" smtClean="0">
                <a:ln w="1905">
                  <a:solidFill>
                    <a:srgbClr val="3BC566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t-RU" dirty="0" smtClean="0">
                <a:ln w="1905">
                  <a:solidFill>
                    <a:srgbClr val="3BC566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ru-RU" b="1" i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Әкият язарга</a:t>
            </a:r>
            <a:r>
              <a:rPr lang="ru-RU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 smtClean="0"/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500188" y="1285875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 </a:t>
            </a:r>
            <a:endParaRPr lang="ru-RU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>
            <a:spLocks noGrp="1" noChangeArrowheads="1"/>
          </p:cNvSpPr>
          <p:nvPr>
            <p:ph idx="1"/>
          </p:nvPr>
        </p:nvSpPr>
        <p:spPr>
          <a:xfrm>
            <a:off x="714375" y="1628800"/>
            <a:ext cx="7758113" cy="3637919"/>
          </a:xfr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Дәресемдә катнашкан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барчагызга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 eaLnBrk="1" hangingPunct="1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да </a:t>
            </a:r>
            <a:r>
              <a:rPr lang="ru-RU" sz="3600" b="1" dirty="0" err="1" smtClean="0">
                <a:solidFill>
                  <a:srgbClr val="C00000"/>
                </a:solidFill>
              </a:rPr>
              <a:t>бик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зур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рәхмәт</a:t>
            </a:r>
            <a:r>
              <a:rPr lang="ru-RU" sz="3600" b="1" dirty="0" smtClean="0">
                <a:solidFill>
                  <a:srgbClr val="C00000"/>
                </a:solidFill>
              </a:rPr>
              <a:t>!</a:t>
            </a:r>
          </a:p>
          <a:p>
            <a:pPr algn="ctr" eaLnBrk="1" hangingPunct="1">
              <a:buNone/>
            </a:pPr>
            <a:r>
              <a:rPr lang="ru-RU" sz="3600" b="1" i="1" dirty="0" err="1" smtClean="0">
                <a:solidFill>
                  <a:srgbClr val="1C057F"/>
                </a:solidFill>
              </a:rPr>
              <a:t>Әйдәгез, бер-беребезгә чын</a:t>
            </a:r>
            <a:r>
              <a:rPr lang="ru-RU" sz="3600" b="1" i="1" dirty="0" smtClean="0">
                <a:solidFill>
                  <a:srgbClr val="1C057F"/>
                </a:solidFill>
              </a:rPr>
              <a:t> </a:t>
            </a:r>
            <a:r>
              <a:rPr lang="ru-RU" sz="3600" b="1" i="1" dirty="0" err="1" smtClean="0">
                <a:solidFill>
                  <a:srgbClr val="1C057F"/>
                </a:solidFill>
              </a:rPr>
              <a:t>күңелдән елмаешыйк</a:t>
            </a:r>
            <a:r>
              <a:rPr lang="ru-RU" sz="3600" b="1" i="1" dirty="0" smtClean="0">
                <a:solidFill>
                  <a:srgbClr val="1C057F"/>
                </a:solidFill>
              </a:rPr>
              <a:t> та, </a:t>
            </a:r>
            <a:r>
              <a:rPr lang="ru-RU" sz="3600" b="1" i="1" dirty="0" err="1" smtClean="0">
                <a:solidFill>
                  <a:srgbClr val="1C057F"/>
                </a:solidFill>
              </a:rPr>
              <a:t>хәерле көн </a:t>
            </a:r>
            <a:r>
              <a:rPr lang="ru-RU" sz="3600" b="1" i="1" dirty="0" smtClean="0">
                <a:solidFill>
                  <a:srgbClr val="1C057F"/>
                </a:solidFill>
              </a:rPr>
              <a:t>телик. </a:t>
            </a:r>
            <a:r>
              <a:rPr lang="ru-RU" sz="3600" b="1" i="1" dirty="0" err="1" smtClean="0">
                <a:solidFill>
                  <a:srgbClr val="1C057F"/>
                </a:solidFill>
              </a:rPr>
              <a:t>Уңышлар һәм сәламәтлек Сезгә!</a:t>
            </a:r>
            <a:endParaRPr lang="ru-RU" sz="3600" b="1" i="1" dirty="0" smtClean="0">
              <a:solidFill>
                <a:srgbClr val="1C057F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500188" y="1285875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 </a:t>
            </a:r>
            <a:endParaRPr lang="ru-RU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85786" y="3429000"/>
            <a:ext cx="6215106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“Мин патша булсам, монысын болай итәр идем”,  -  дигән вәзир.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500430" y="1214422"/>
            <a:ext cx="4357718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Патша вәзирне тегермәнчегә алып төшкән.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42910" y="1928802"/>
            <a:ext cx="5357850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Соңында патша белән вәзир патша сараена кайтканнар.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857224" y="4143380"/>
            <a:ext cx="3714776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Вәзир тегермәнчегә төшкән.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857224" y="571480"/>
            <a:ext cx="5572164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Тегермәнче:  “Җитүен җитә, тик утыз икедән артмый”, - дигән</a:t>
            </a:r>
            <a:r>
              <a:rPr lang="tt-RU" dirty="0" smtClean="0"/>
              <a:t>.</a:t>
            </a: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857224" y="5643578"/>
            <a:ext cx="5643602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Вәзир кесәсен карый, ә кесә төбе такырайган.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1714480" y="2643182"/>
            <a:ext cx="5500726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Шуннан соң вәзир шапырынмаска ант иткән.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928794" y="4857760"/>
            <a:ext cx="5500726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Вәзир, таң калып, шалтырап кайтып киткән.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85786" y="571480"/>
            <a:ext cx="6215106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“Мин патша булсам, монысын болай итәр идем”,  -  дигән вәзир.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000100" y="1285860"/>
            <a:ext cx="4357718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Патша вәзирне тегермәнчегә алып төшкән.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500166" y="2714620"/>
            <a:ext cx="5357850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Соңында патша белән вәзир патша сараена кайтканнар.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785918" y="3429000"/>
            <a:ext cx="3714776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Вәзир тегермәнчегә төшкән.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214414" y="2000240"/>
            <a:ext cx="5572164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Тегермәнче:  “Җитүен җитә, тик утыз икедән артмый”, - дигән</a:t>
            </a:r>
            <a:r>
              <a:rPr lang="tt-RU" dirty="0" smtClean="0"/>
              <a:t>.</a:t>
            </a: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071670" y="4143380"/>
            <a:ext cx="5643602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Вәзир кесәсен карый, ә кесә төбе такырайган.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571736" y="5572140"/>
            <a:ext cx="5500726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Шуннан соң вәзир шапырынмаска ант иткән.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214546" y="4857760"/>
            <a:ext cx="5500726" cy="612648"/>
          </a:xfrm>
          <a:prstGeom prst="flowChartProcess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Вәзир, таң калып, шалтырап кайтып киткән.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1214422"/>
            <a:ext cx="5786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i="1" dirty="0" smtClean="0">
                <a:solidFill>
                  <a:srgbClr val="9C5BCD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tt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“Патша, вәзир </a:t>
            </a:r>
          </a:p>
          <a:p>
            <a:pPr algn="ctr"/>
            <a:r>
              <a:rPr lang="tt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һәм </a:t>
            </a:r>
          </a:p>
          <a:p>
            <a:pPr algn="ctr"/>
            <a:r>
              <a:rPr lang="tt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тегермәнче” әкиятенә анализ.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14512"/>
          </a:xfrm>
        </p:spPr>
        <p:txBody>
          <a:bodyPr/>
          <a:lstStyle/>
          <a:p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C057F"/>
                </a:solidFill>
              </a:rPr>
              <a:t>“Патша, вәзир һәм тегермәнче”әкиятендә</a:t>
            </a:r>
            <a:endParaRPr lang="ru-RU" sz="4800" b="1" i="1" dirty="0">
              <a:solidFill>
                <a:srgbClr val="1C057F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643306" y="2214554"/>
            <a:ext cx="1857388" cy="978408"/>
          </a:xfrm>
          <a:prstGeom prst="downArrow">
            <a:avLst/>
          </a:prstGeom>
          <a:solidFill>
            <a:srgbClr val="9C5BCD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3284984"/>
            <a:ext cx="7858180" cy="2857520"/>
          </a:xfrm>
          <a:prstGeom prst="ellipse">
            <a:avLst/>
          </a:prstGeom>
          <a:solidFill>
            <a:srgbClr val="7030A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 sz="5400" b="1" dirty="0" smtClean="0"/>
          </a:p>
          <a:p>
            <a:pPr algn="ctr"/>
            <a:r>
              <a:rPr lang="tt-RU" sz="5400" b="1" dirty="0" smtClean="0"/>
              <a:t>вәзирнең ялгышы?</a:t>
            </a:r>
          </a:p>
          <a:p>
            <a:pPr algn="ctr"/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996659">
            <a:off x="6249691" y="1441343"/>
            <a:ext cx="10001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4400" b="1" dirty="0" smtClean="0">
                <a:solidFill>
                  <a:srgbClr val="FFFF00"/>
                </a:solidFill>
                <a:latin typeface="T_Times ET" pitchFamily="34" charset="0"/>
              </a:rPr>
              <a:t>?</a:t>
            </a:r>
            <a:endParaRPr lang="ru-RU" sz="34400" b="1" dirty="0">
              <a:solidFill>
                <a:srgbClr val="FFFF00"/>
              </a:solidFill>
              <a:latin typeface="T_Times ET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rot="20567606">
            <a:off x="556371" y="1691693"/>
            <a:ext cx="8229600" cy="1143000"/>
          </a:xfrm>
        </p:spPr>
        <p:txBody>
          <a:bodyPr/>
          <a:lstStyle/>
          <a:p>
            <a:r>
              <a:rPr lang="tt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C057F"/>
                </a:solidFill>
              </a:rPr>
              <a:t>Әкиятнең төп фикере?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2339752" y="764704"/>
            <a:ext cx="5232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t-RU" sz="3600" b="1" i="1" dirty="0" smtClean="0">
                <a:solidFill>
                  <a:srgbClr val="1C057F"/>
                </a:solidFill>
                <a:latin typeface="Times New Roman" pitchFamily="18" charset="0"/>
                <a:cs typeface="Times New Roman" pitchFamily="18" charset="0"/>
              </a:rPr>
              <a:t>Әкиятнең өлешләре.</a:t>
            </a:r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7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156176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Блок-схема: сохраненные данные 15"/>
          <p:cNvSpPr/>
          <p:nvPr/>
        </p:nvSpPr>
        <p:spPr>
          <a:xfrm>
            <a:off x="642910" y="1500174"/>
            <a:ext cx="3071834" cy="1785950"/>
          </a:xfrm>
          <a:prstGeom prst="flowChartOnlineStorage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400" b="1" i="1" dirty="0" smtClean="0">
                <a:solidFill>
                  <a:srgbClr val="FFFF00"/>
                </a:solidFill>
              </a:rPr>
              <a:t>Вәзирнең мактануы.</a:t>
            </a:r>
          </a:p>
        </p:txBody>
      </p:sp>
      <p:sp>
        <p:nvSpPr>
          <p:cNvPr id="18" name="Блок-схема: сохраненные данные 17"/>
          <p:cNvSpPr/>
          <p:nvPr/>
        </p:nvSpPr>
        <p:spPr>
          <a:xfrm>
            <a:off x="3143240" y="2571744"/>
            <a:ext cx="3071834" cy="1785950"/>
          </a:xfrm>
          <a:prstGeom prst="flowChartOnlineStorage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i="1" dirty="0" smtClean="0">
                <a:solidFill>
                  <a:srgbClr val="FFFF00"/>
                </a:solidFill>
              </a:rPr>
              <a:t>Патшаның тегермәнче белән сөйләшүе.</a:t>
            </a: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5286380" y="3786190"/>
            <a:ext cx="3071834" cy="1785950"/>
          </a:xfrm>
          <a:prstGeom prst="flowChartOnlineStorage">
            <a:avLst/>
          </a:prstGeom>
          <a:solidFill>
            <a:srgbClr val="9C5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solidFill>
                  <a:srgbClr val="FFFF00"/>
                </a:solidFill>
              </a:rPr>
              <a:t>Вәзирнең тегермәнче белән сөйләшүе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>
            <a:spLocks noGrp="1" noChangeArrowheads="1"/>
          </p:cNvSpPr>
          <p:nvPr>
            <p:ph idx="1"/>
          </p:nvPr>
        </p:nvSpPr>
        <p:spPr>
          <a:xfrm>
            <a:off x="785786" y="692696"/>
            <a:ext cx="7715304" cy="707886"/>
          </a:xfr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tt-RU" sz="4000" b="1" i="1" dirty="0" smtClean="0">
                <a:ln w="10541" cmpd="sng">
                  <a:solidFill>
                    <a:srgbClr val="990033"/>
                  </a:solidFill>
                  <a:prstDash val="solid"/>
                </a:ln>
                <a:solidFill>
                  <a:srgbClr val="C00000"/>
                </a:solidFill>
              </a:rPr>
              <a:t>Әкияттә бирелгән образлар</a:t>
            </a:r>
            <a:endParaRPr lang="ru-RU" sz="40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729112">
            <a:off x="746297" y="2005665"/>
            <a:ext cx="2836864" cy="11909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rgbClr val="1C057F"/>
                </a:solidFill>
              </a:rPr>
              <a:t>патша</a:t>
            </a:r>
            <a:endParaRPr lang="ru-RU" sz="4000" b="1" dirty="0">
              <a:solidFill>
                <a:srgbClr val="1C057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9442061">
            <a:off x="4394286" y="2229061"/>
            <a:ext cx="2819698" cy="10398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rgbClr val="1C057F"/>
                </a:solidFill>
              </a:rPr>
              <a:t>вәзир</a:t>
            </a:r>
            <a:endParaRPr lang="ru-RU" sz="4000" b="1" dirty="0">
              <a:solidFill>
                <a:srgbClr val="1C057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399514">
            <a:off x="1942068" y="4124725"/>
            <a:ext cx="4310137" cy="10891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rgbClr val="1C057F"/>
                </a:solidFill>
              </a:rPr>
              <a:t>тегермәнче</a:t>
            </a:r>
            <a:endParaRPr lang="ru-RU" sz="4000" b="1" dirty="0">
              <a:solidFill>
                <a:srgbClr val="1C05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>
            <a:spLocks noGrp="1" noChangeArrowheads="1"/>
          </p:cNvSpPr>
          <p:nvPr>
            <p:ph idx="1"/>
          </p:nvPr>
        </p:nvSpPr>
        <p:spPr>
          <a:xfrm>
            <a:off x="755577" y="1268760"/>
            <a:ext cx="5745250" cy="584775"/>
          </a:xfr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tt-RU" b="1" dirty="0" smtClean="0"/>
              <a:t> </a:t>
            </a:r>
            <a:r>
              <a:rPr lang="tt-RU" b="1" dirty="0" smtClean="0">
                <a:solidFill>
                  <a:srgbClr val="C00000"/>
                </a:solidFill>
              </a:rPr>
              <a:t>Патша</a:t>
            </a:r>
            <a:r>
              <a:rPr lang="tt-RU" b="1" dirty="0" smtClean="0">
                <a:solidFill>
                  <a:srgbClr val="1C057F"/>
                </a:solidFill>
              </a:rPr>
              <a:t> –дәүләт башлыгы.</a:t>
            </a:r>
            <a:endParaRPr lang="ru-RU" b="1" dirty="0" smtClean="0">
              <a:solidFill>
                <a:srgbClr val="1C05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2500306"/>
            <a:ext cx="4857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C00000"/>
                </a:solidFill>
                <a:latin typeface="+mn-lt"/>
              </a:rPr>
              <a:t> Вәзир</a:t>
            </a:r>
            <a:r>
              <a:rPr lang="tt-RU" sz="3200" b="1" dirty="0" smtClean="0">
                <a:solidFill>
                  <a:srgbClr val="1C057F"/>
                </a:solidFill>
                <a:latin typeface="+mn-lt"/>
              </a:rPr>
              <a:t> – патшаның ярдәмчесе, киңәшчесе. </a:t>
            </a:r>
            <a:r>
              <a:rPr lang="tt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214818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C00000"/>
                </a:solidFill>
                <a:latin typeface="+mn-lt"/>
              </a:rPr>
              <a:t>  Тегермәнче </a:t>
            </a:r>
            <a:r>
              <a:rPr lang="tt-RU" sz="3200" b="1" dirty="0" smtClean="0">
                <a:solidFill>
                  <a:srgbClr val="1C057F"/>
                </a:solidFill>
                <a:latin typeface="+mn-lt"/>
              </a:rPr>
              <a:t>– тегермәнне карап,    эшләтеп торучы кеше.</a:t>
            </a:r>
            <a:r>
              <a:rPr lang="tt-RU" dirty="0" smtClean="0">
                <a:solidFill>
                  <a:srgbClr val="1C057F"/>
                </a:solidFill>
              </a:rPr>
              <a:t>.</a:t>
            </a:r>
            <a:endParaRPr lang="ru-RU" dirty="0">
              <a:solidFill>
                <a:srgbClr val="1C057F"/>
              </a:solidFill>
            </a:endParaRPr>
          </a:p>
        </p:txBody>
      </p:sp>
      <p:pic>
        <p:nvPicPr>
          <p:cNvPr id="1026" name="Picture 2" descr="E:\патш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714356"/>
            <a:ext cx="2071702" cy="1643074"/>
          </a:xfrm>
          <a:prstGeom prst="rect">
            <a:avLst/>
          </a:prstGeom>
          <a:noFill/>
        </p:spPr>
      </p:pic>
      <p:pic>
        <p:nvPicPr>
          <p:cNvPr id="1027" name="Picture 3" descr="E:\визирь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857256" cy="1714502"/>
          </a:xfrm>
          <a:prstGeom prst="rect">
            <a:avLst/>
          </a:prstGeom>
          <a:noFill/>
        </p:spPr>
      </p:pic>
      <p:pic>
        <p:nvPicPr>
          <p:cNvPr id="1028" name="Picture 4" descr="E:\мельни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643314"/>
            <a:ext cx="1752599" cy="25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cveti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539</TotalTime>
  <Words>285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cveti</vt:lpstr>
      <vt:lpstr>Слайд 1</vt:lpstr>
      <vt:lpstr>Слайд 2</vt:lpstr>
      <vt:lpstr>Слайд 3</vt:lpstr>
      <vt:lpstr>Слайд 4</vt:lpstr>
      <vt:lpstr>“Патша, вәзир һәм тегермәнче”әкиятендә</vt:lpstr>
      <vt:lpstr>Әкиятнең төп фикере?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Марина</dc:creator>
  <cp:lastModifiedBy>Учитель</cp:lastModifiedBy>
  <cp:revision>53</cp:revision>
  <dcterms:created xsi:type="dcterms:W3CDTF">2011-07-07T13:04:03Z</dcterms:created>
  <dcterms:modified xsi:type="dcterms:W3CDTF">2014-04-23T07:44:19Z</dcterms:modified>
</cp:coreProperties>
</file>