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5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41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10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4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93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45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55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16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1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24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96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66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704D-A90B-4CE5-B283-23DE84510D29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4FF4-9F82-4A68-ADC6-327E3A5EC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35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5202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Василий Михайлович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Песков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Загрузки\pes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5841"/>
            <a:ext cx="6012160" cy="60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0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выполнил ученик 8 класса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ришковская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СОШ»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Ободец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Дмитрий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3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64" y="0"/>
            <a:ext cx="912033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Василий Михайлович Песков (14 марта 1930, Орлово — 12 августа 2013, 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</a:t>
            </a:r>
            <a:r>
              <a:rPr lang="ru-RU" sz="40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советский писатель, журналист, тележурналист, телеведущий, лауреат Ленинской премии, путешественник и ведущий телевизионной программы «В мире животных» (1975—1990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автор рубрики «Окно в природу» с 1956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9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Биография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E:\Загрузки\image_00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" y="1628800"/>
            <a:ext cx="9201333" cy="52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Загрузки\peskov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0"/>
            <a:ext cx="5940152" cy="67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052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600"/>
            <a:ext cx="8229600" cy="635272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Родился 14 марта 1930 года в селе Орлово Рождественско-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Хавского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(ныне —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Новоусманского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района Центрально-Чернозёмной (ныне —Воронежской) области в семье машиниста и крестьянки.</a:t>
            </a:r>
          </a:p>
          <a:p>
            <a:pPr marL="0" indent="0">
              <a:buNone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окончания школы и строительного техникума работал пионервожатым, шофером, киномехаником. В юности увлекся фотографированием природы.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4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1953 году начал работать в воронежской газете «Молодой коммунар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1956 году отправил несколько своих статей в «Комсомольскую правду», после чего был приглашён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работу.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1956 года — обозреватель газеты «Комсомольская правда». Являлся постоянным автором рубрики «Окно в природу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Первая книга очерков вышла в 1960 году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1975 по 1990 год вёл телевизионную передачу «В мире животных» вместе с 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Николаем Дроздовым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E:\Загрузки\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7903075" cy="59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агрузки\269527_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000108"/>
            <a:ext cx="716149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Загрузки\0_2063d_72cb9612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3524" cy="47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0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5" t="14388" r="15257" b="8863"/>
          <a:stretch/>
        </p:blipFill>
        <p:spPr bwMode="auto">
          <a:xfrm>
            <a:off x="0" y="0"/>
            <a:ext cx="9144000" cy="62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699117" y="79429"/>
            <a:ext cx="6381328" cy="85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86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Книги </a:t>
            </a:r>
            <a:r>
              <a:rPr lang="ru-RU" smtClean="0"/>
              <a:t>Василия Михайловича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670600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ПОЧИН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Поставим памятник Василию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Пескову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Друзья Василия Михайловича собирают деньги на памятник легендарному журналисту в Воронежском биосферном заповеднике. И мы открываем счет для всех, кто хочет помочь в создании памятника человеку, открывшему для всех нас «Окно в природу».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реквизиты для перечисления денег на памятник: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ЗАО «Издательский дом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«Комсомольская правда»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ИНН 7714037217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КПП 774850001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«СБЕРБАНК РОССИИ» г. Москва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Расчетный счет 40702810538050014023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Корреспондирующий счет 30101810400000000225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БИК 044525225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Назначение платежа (не забудьте указать!): «Памятник Василию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Пескову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4400" y="1168400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0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Скончался 12 августа 2013 года в Москве на 84-м году жизни.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завещанию Василия Михайловича его тело кремировали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прах был развеян над полем в Воронежской области в селе Орлово ,на родине Василия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Пескова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сентября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дней со дня смерти Василия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Пескова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над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которым был развеян прах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находится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рядом с камнем на опушке леса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который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привёз из Мордовии Василий Михайлович ещё при жизни и установил.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этом камне написаны слова Василия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Пескова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"Главная ценность в жизни - сама жизнь".</a:t>
            </a:r>
          </a:p>
          <a:p>
            <a:endParaRPr lang="ru-RU" dirty="0"/>
          </a:p>
        </p:txBody>
      </p:sp>
      <p:pic>
        <p:nvPicPr>
          <p:cNvPr id="4098" name="Picture 2" descr="E:\Загрузки\2349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85728"/>
            <a:ext cx="6844052" cy="51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1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Василий Михайлович  Песков</vt:lpstr>
      <vt:lpstr>Слайд 2</vt:lpstr>
      <vt:lpstr>Биография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Песков</dc:title>
  <dc:creator>Пользователь Windows</dc:creator>
  <cp:lastModifiedBy>гришковская школа</cp:lastModifiedBy>
  <cp:revision>5</cp:revision>
  <dcterms:created xsi:type="dcterms:W3CDTF">2013-10-14T12:07:02Z</dcterms:created>
  <dcterms:modified xsi:type="dcterms:W3CDTF">2013-10-23T07:07:46Z</dcterms:modified>
</cp:coreProperties>
</file>