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74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88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8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5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28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3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5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4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47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5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1C08F9-1523-4DB8-B866-1E7EF06F90E8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682CC1-B557-4F61-ACEF-F0BB18B2DC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22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07463" y="1867436"/>
            <a:ext cx="9720072" cy="4765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Динамическая пауза.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  </a:t>
            </a:r>
            <a:r>
              <a:rPr lang="ru-RU" i="1" dirty="0" smtClean="0">
                <a:solidFill>
                  <a:srgbClr val="7030A0"/>
                </a:solidFill>
              </a:rPr>
              <a:t>Упражнения.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презентацию </a:t>
            </a:r>
            <a:r>
              <a:rPr lang="ru-RU" sz="1800" dirty="0" smtClean="0">
                <a:solidFill>
                  <a:srgbClr val="FF0000"/>
                </a:solidFill>
              </a:rPr>
              <a:t>подготовила: </a:t>
            </a:r>
            <a:r>
              <a:rPr lang="ru-RU" sz="1800" dirty="0" smtClean="0">
                <a:solidFill>
                  <a:srgbClr val="FF0000"/>
                </a:solidFill>
              </a:rPr>
              <a:t>Дёмина Г. П., учитель русского языка и литературы Моу « </a:t>
            </a:r>
            <a:r>
              <a:rPr lang="ru-RU" sz="1800" dirty="0" err="1" smtClean="0">
                <a:solidFill>
                  <a:srgbClr val="FF0000"/>
                </a:solidFill>
              </a:rPr>
              <a:t>Сош</a:t>
            </a:r>
            <a:r>
              <a:rPr lang="ru-RU" sz="1800" dirty="0" smtClean="0">
                <a:solidFill>
                  <a:srgbClr val="FF0000"/>
                </a:solidFill>
              </a:rPr>
              <a:t>» с. Приуральское, г. Печора, Республика Коми.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37296" y="944106"/>
            <a:ext cx="786040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3200" b="1" i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Здоровье - не все, но все без здоровья - ничего.</a:t>
            </a:r>
            <a:endParaRPr lang="ru-RU" sz="3200" dirty="0">
              <a:solidFill>
                <a:srgbClr val="00B0F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sz="3200" i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Ж. Ж. Русс</a:t>
            </a:r>
            <a:r>
              <a:rPr lang="ru-RU" i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о</a:t>
            </a:r>
            <a:endParaRPr lang="ru-RU" sz="1600" dirty="0">
              <a:solidFill>
                <a:srgbClr val="00B0F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600" dirty="0">
              <a:solidFill>
                <a:srgbClr val="00B0F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688" y="231648"/>
            <a:ext cx="113507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Бодрость за одну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минуту</a:t>
            </a:r>
            <a:endParaRPr lang="ru-RU" sz="320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Руки</a:t>
            </a:r>
            <a:r>
              <a:rPr lang="ru-RU" sz="32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32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Быстро потрите друг о друга пальцами ладони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Щеки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Быстро потрите щеки вверх-вниз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en-US" sz="2800" i="1" dirty="0" err="1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Уши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 err="1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Потерите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уши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Голова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Побарабаньте кончиками пальцев по голове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Плечи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Сожмите руки в кулак. Энергично поглаживайте внутреннюю и внешнюю стороны предплечья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Шея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Осторожно погладьте шею спереди ниже кадыка (5 сек). Затем погладьте шею сзади, с боков, сверху вниз (5 сек).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Затылок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8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Нажмите на затылочную впадину, сосчитайте до трех, отпустите и погладьте (5 сек).</a:t>
            </a:r>
          </a:p>
          <a:p>
            <a:pPr algn="ctr"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</a:t>
            </a:r>
            <a:endParaRPr lang="ru-RU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  <a:tabLst>
                <a:tab pos="540385" algn="l"/>
              </a:tabLst>
            </a:pPr>
            <a:r>
              <a:rPr lang="ru-RU" sz="2800" dirty="0"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0-tub-ru.yandex.net/i?id=5f05d1b5bc03081105230182b382b612-07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064" y="4675031"/>
            <a:ext cx="4714612" cy="2182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74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gl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312" y="2548128"/>
            <a:ext cx="7531608" cy="430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07008" y="85344"/>
            <a:ext cx="963168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  <a:latin typeface="Gungsuh" panose="02030600000101010101" pitchFamily="18" charset="-127"/>
                <a:ea typeface="Gungsuh" panose="02030600000101010101" pitchFamily="18" charset="-127"/>
                <a:cs typeface="Times New Roman" panose="02020603050405020304" pitchFamily="18" charset="0"/>
              </a:rPr>
              <a:t>Гимнастика 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Gungsuh" panose="02030600000101010101" pitchFamily="18" charset="-127"/>
                <a:ea typeface="Gungsuh" panose="02030600000101010101" pitchFamily="18" charset="-127"/>
                <a:cs typeface="Times New Roman" panose="02020603050405020304" pitchFamily="18" charset="0"/>
              </a:rPr>
              <a:t>                         для 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Gungsuh" panose="02030600000101010101" pitchFamily="18" charset="-127"/>
                <a:ea typeface="Gungsuh" panose="02030600000101010101" pitchFamily="18" charset="-127"/>
                <a:cs typeface="Times New Roman" panose="02020603050405020304" pitchFamily="18" charset="0"/>
              </a:rPr>
              <a:t>                                 глаз </a:t>
            </a:r>
            <a:endParaRPr lang="ru-RU" sz="4000" dirty="0">
              <a:solidFill>
                <a:srgbClr val="FF0000"/>
              </a:solidFill>
              <a:latin typeface="Gungsuh" panose="02030600000101010101" pitchFamily="18" charset="-127"/>
              <a:ea typeface="Gungsuh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43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104" y="853440"/>
            <a:ext cx="10814304" cy="3148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Рисование «ленивых восьмерок» глазами. </a:t>
            </a:r>
            <a:r>
              <a:rPr lang="ru-RU" sz="24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3раза</a:t>
            </a:r>
            <a:endParaRPr lang="ru-RU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2.Крепко зажмурить глаза на 3-5 секунд, а затем открыть их на такое же время. Повторять 6-8 раз. </a:t>
            </a:r>
            <a:endParaRPr lang="ru-RU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3.Быстро моргать в течение 10-12 секунд. Открыть глаза, отдыхать 10-12 секунд. Повторять 3 раза. </a:t>
            </a:r>
            <a:endParaRPr lang="ru-RU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4.Исходное положение: сидя, закрыть веки, массировать их с помощью легких круговых движений пальца. Повторять в </a:t>
            </a:r>
            <a:r>
              <a:rPr lang="ru-RU" sz="24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течение </a:t>
            </a:r>
            <a:r>
              <a:rPr lang="ru-RU" sz="24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20-30 секунд. </a:t>
            </a:r>
            <a:endParaRPr lang="ru-RU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3-tub-ru.yandex.net/i?id=0787767d94e55516e28ea0b722e2d6e9-135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40" y="4002251"/>
            <a:ext cx="4706112" cy="2855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144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4001"/>
            <a:ext cx="11899900" cy="582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Эти упражнения не только полезны для глаз, они своего рода «массаж для мозга», так как стимулируют умственную деятельность.</a:t>
            </a:r>
          </a:p>
          <a:p>
            <a:pPr marL="457200"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-Глазами нарисовать 6 кругов по часовой стрелке и 6 кругов против часовой стрелки.</a:t>
            </a:r>
          </a:p>
          <a:p>
            <a:pPr marL="457200"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-Сесть удобно. Глазами написать цифры от 0 до 9 или наоборот.</a:t>
            </a:r>
          </a:p>
          <a:p>
            <a:pPr marL="457200"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-Глазами написать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своё имя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фамилию</a:t>
            </a:r>
          </a:p>
          <a:p>
            <a:pPr marL="457200"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-Глазами написать сегодняшнюю дату.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-Зажмурить правый глаз, левым нарисовать 3 круга по часовой стрелке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                    3 круга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против;  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Зажмурить левый глаз. правым нарисовать 3 круга против, 3 по часовой стрелке.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-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Глазами нарисовать 6 горизонтальных восьмерок и 6 вертикальных. 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Глазами написать     сегодняшний день недели и месяц.      </a:t>
            </a:r>
            <a:endParaRPr lang="ru-RU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имнастика для глаз Статьи Корректор зре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1" y="152400"/>
            <a:ext cx="11899900" cy="6362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704" y="390145"/>
            <a:ext cx="9912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Релаксационные упражнения</a:t>
            </a:r>
            <a:endParaRPr lang="ru-RU" sz="5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2-tub-ru.yandex.net/i?id=a1dac6c1d2f7f55bb696b5f71ea1c506-33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36" y="1190364"/>
            <a:ext cx="10375392" cy="5667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680" y="296214"/>
            <a:ext cx="115540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>
              <a:spcAft>
                <a:spcPts val="0"/>
              </a:spcAft>
            </a:pPr>
            <a:r>
              <a:rPr lang="ru-RU" sz="2800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ru-RU" sz="2800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«Сожми кулачок»</a:t>
            </a:r>
            <a:endParaRPr lang="ru-RU" sz="2800" dirty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</a:t>
            </a:r>
            <a:r>
              <a:rPr lang="ru-RU" sz="2800" dirty="0">
                <a:solidFill>
                  <a:srgbClr val="7030A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Вы держите в руках что-то очень ценное, дорогое для вас, и кто-то хочет у вас это отнять.  Вы сжимаете кулаки все крепче и крепче… и крепче, уже побелели косточки. Кисти начинают дрожать…  Но вот обидчик ушел, и вы разжимаете кулаки, пальцы становятся расслабленными, кисти рук спокойно лежат на коленях… они отдыхают…</a:t>
            </a:r>
            <a:endParaRPr lang="ru-RU" sz="28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3-tub-ru.yandex.net/i?id=102086f7662319cf983f9bd5b80048ff-16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589" y="2973870"/>
            <a:ext cx="4169664" cy="4096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im0-tub-ru.yandex.net/i?id=ef454a9207acc68ac7b659c13801ddd3-135-144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27" y="2973871"/>
            <a:ext cx="4169665" cy="4096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7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632" y="231820"/>
            <a:ext cx="1058368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ru-RU" sz="4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                 «</a:t>
            </a:r>
            <a:r>
              <a:rPr lang="ru-RU" sz="4000" i="1" dirty="0" smtClean="0">
                <a:solidFill>
                  <a:srgbClr val="00B05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Чудесная </a:t>
            </a:r>
            <a:r>
              <a:rPr lang="ru-RU" sz="4000" i="1" dirty="0">
                <a:solidFill>
                  <a:srgbClr val="00B05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полянка»</a:t>
            </a:r>
            <a:endParaRPr lang="ru-RU" sz="4000" i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</a:t>
            </a:r>
            <a:r>
              <a:rPr lang="ru-RU" sz="24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Представьте себе полянку, на которой растет мягкая трава-мурава, вы лежите на ней как на перине, над вами склоняет головку полевой цветок, слышится пение птиц, стрекотание кузнечиков, ваши глаза закрыты, и вы чувствуете, как нежные лучи солнца гладят ваши лоб, щеки, дотрагиваются до ваших губ и рисуют улыбку… вам хорошо, приятно… А теперь потянитесь и на счет «три» откройте глаза. Вы чудесно отдохнули.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1-tub-ru.yandex.net/i?id=b71593ddf61053d495d98e203b24ca26-22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27" y="3090929"/>
            <a:ext cx="7656575" cy="3930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9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8384" y="309093"/>
            <a:ext cx="105448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«Любимый </a:t>
            </a:r>
            <a:r>
              <a:rPr lang="ru-RU" sz="2800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цветок»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</a:t>
            </a:r>
            <a:r>
              <a:rPr lang="ru-RU" sz="24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Закройте глаза и представьте, что вы – цветок, который еще не еще не распустился.    Но    вот    лепестки    начинает    раскрываться,   цветок                                                                                    </a:t>
            </a:r>
            <a:endParaRPr lang="ru-RU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B0F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медленно-медленно распускается… и совсем раскрылся. Представьте свой любимый цветок. Мысленно возьмите его в руки. Нежно прикоснитесь к его лепесткам. Почувствуйте запах. Представьте себе, как приятно его видеть. Его лепестки тянутся к солнцу. И вы потянулись, потянулись…Откройте глаза… Встряхните руками. Потянитесь еще раз. Вы отлично отдохнули. </a:t>
            </a:r>
            <a:endParaRPr lang="ru-RU" sz="24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1-tub-ru.yandex.net/i?id=e069094c9e66f76b2b0ea20ea00626d1-32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67" y="3958788"/>
            <a:ext cx="2157984" cy="2529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im2-tub-ru.yandex.net/i?id=9108dc703aa7cb89c74943bc6e70f497-81-144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551" y="3958789"/>
            <a:ext cx="3107436" cy="2529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0-tub-ru.yandex.net/i?id=0c9568fe25aa579844056da74d558e9b-76-144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987" y="3958790"/>
            <a:ext cx="3573780" cy="2529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5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2623" y="128789"/>
            <a:ext cx="10691697" cy="4048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67995" algn="l"/>
              </a:tabLs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Эмоциональная разрядка: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67995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нахмуриться, как осенняя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туча,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рассерженный человек, злая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волшебница;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67995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улыбнуться, как кот на солнце, Буратино, хитрая лиса, ребенок, который увидел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чудо;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67995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устать, как папа после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работы; человек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поднявший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груз;муравей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притащивший большую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муху;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67995" algn="l"/>
              </a:tabLs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отдохнуть как турист, снявший тяжелый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рюкзак;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ребенок, который много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потрудился;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уставший воин.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http://im3-tub-ru.yandex.net/i?id=bdcb039b7137518374c609a0cb57788d-125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471" y="4177582"/>
            <a:ext cx="4999750" cy="256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Котоматрица: Путают что-то йоги. Это поза не СОБАКИ, как они утверждают, а СОННОГО КОТ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199" y="4177582"/>
            <a:ext cx="4557691" cy="256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9888" y="1402080"/>
            <a:ext cx="9144000" cy="46207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1-tub-ru.yandex.net/i?id=dd346d7467fd2a754ce862aa9dab9c73-103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943" y="2060448"/>
            <a:ext cx="7754112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Зумки-форум :: Арт АЧ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86445" cy="69494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08" y="414528"/>
            <a:ext cx="9720072" cy="149961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Упражнения  </a:t>
            </a:r>
            <a:r>
              <a:rPr lang="ru-RU" sz="4400" b="1" dirty="0">
                <a:solidFill>
                  <a:srgbClr val="FF0000"/>
                </a:solidFill>
              </a:rPr>
              <a:t>на общее </a:t>
            </a:r>
            <a:r>
              <a:rPr lang="ru-RU" sz="4400" b="1" dirty="0" smtClean="0">
                <a:solidFill>
                  <a:srgbClr val="FF0000"/>
                </a:solidFill>
              </a:rPr>
              <a:t>      развитие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организма    детей.         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/>
              <a:t>                          </a:t>
            </a:r>
            <a:endParaRPr lang="ru-RU" sz="4400" dirty="0"/>
          </a:p>
        </p:txBody>
      </p:sp>
      <p:pic>
        <p:nvPicPr>
          <p:cNvPr id="4" name="Объект 3" descr="http://im1-tub-ru.yandex.net/i?id=dd346d7467fd2a754ce862aa9dab9c73-103-144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553208"/>
            <a:ext cx="6743700" cy="4304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41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256" y="463296"/>
            <a:ext cx="10838688" cy="637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1.«Потягивание кошечки». Исходное положение: сидя на стуле парты, прогнуться в пояснице, кисти к плечам. Вдох – потянуться, руки вверх, кисти расслаблены. Выдох – кисти к плечам, локти свести вперед. </a:t>
            </a:r>
            <a:endParaRPr lang="ru-RU" sz="28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2.Мы ладонь к глазам приставим,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Ноги крепкие расставим.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Поворачиваясь вправо,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Оглядимся величаво.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налево надо тоже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Поглядеть из-под ладошек.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– направо! И еще </a:t>
            </a:r>
            <a:endParaRPr lang="ru-RU" sz="2400" dirty="0" smtClean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Через левое плечо! </a:t>
            </a:r>
            <a:endParaRPr lang="ru-RU" sz="2400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1-tub-ru.yandex.net/i?id=9055d81af8cb230c3beb7e9ab3a6ac82-56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0" y="3425952"/>
            <a:ext cx="4559808" cy="3432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42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300" y="635000"/>
            <a:ext cx="13125196" cy="439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3.Все ребята дружно встали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на месте зашагали.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носочках потянулись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друг к другу повернулись.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пружинки мы присели,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потом тихонько сели</a:t>
            </a:r>
            <a:r>
              <a:rPr lang="ru-RU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 descr="http://im2-tub-ru.yandex.net/i?id=da0f0731c8c6bba36406d97f69dcaa47-72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706" y="457201"/>
            <a:ext cx="5132294" cy="631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7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7408" y="-355946"/>
            <a:ext cx="8546592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4.Сначала, дети, встанем в ряд,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Чуть попятимся назад.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потом шагнём вперёд,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Улыбнувшись в полный рот.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Вправо плавно мы качнёмся,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 влево повернёмся.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Колени чуточку согнём,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Руки крепко в них упрём,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Плечи дружно разведём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итоге - их сведём.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Всё! Закончилась минутка - 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Продолжаем слушать чутко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0-tub-ru.yandex.net/i?id=09834d47187150329c880e329513e80e-137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40" y="134112"/>
            <a:ext cx="7207625" cy="6620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9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6448"/>
            <a:ext cx="11545824" cy="6189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5.Буратино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Буратино подтянулся,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 качнулся, два качнулся,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Руки в стороны развел,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Ключик, верно, не нашел.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ключик нам достать,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на носочки встать.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6.Ветер дует нам в лицо,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Закачалось деревцо.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 тише, тише, тише. </a:t>
            </a:r>
            <a:endParaRPr lang="ru-RU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Деревцо все выше, выше. 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0-tub-ru.yandex.net/i?id=8303731604df99b78df5402d1bca7fc6-131-144&amp;n=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0"/>
            <a:ext cx="4692890" cy="3608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im0-tub-ru.yandex.net/i?id=f27d33e70f2817ed426777bd2468ea5e-114-144&amp;n=2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3938017"/>
            <a:ext cx="4692890" cy="2709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083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7800"/>
            <a:ext cx="67665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600" b="1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Упражнения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для снятия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утомления.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1.Сложить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ладони перед грудью пальцами вверх, не дышать, сдавить изо всех сил основания ладоней. Напряжены мускулы груди и плеч. Втянуть живот и подняться вверх, как будто, опираясь на руки, выглядываете из окна.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Всего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0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15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секунд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2.Растереть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ладонями уши – вначале только мочки, а затем все ухо целиком: вверх-вниз, вперед-назад.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этом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«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поцокать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»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языком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как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лошадка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(15 – 20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секунд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ru-RU" sz="2400" dirty="0" smtClean="0">
                <a:solidFill>
                  <a:srgbClr val="7030A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Ворона</a:t>
            </a:r>
            <a:r>
              <a:rPr lang="ru-RU" sz="2400" dirty="0">
                <a:solidFill>
                  <a:srgbClr val="7030A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Произносить «ка-а-а-ар», при этом стараясь поднять как можно выше мягкое нёбо и маленький язычок (6 раз). Затем попробовать сделать это беззвучно, с закрытым ртом. Легче, быстрее, еще быстрее! (10 – 15 раз).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ctr">
              <a:spcAft>
                <a:spcPts val="0"/>
              </a:spcAft>
            </a:pPr>
            <a:r>
              <a:rPr lang="ru-RU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4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всеобщая физзарядка.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816" y="109728"/>
            <a:ext cx="4901184" cy="67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3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955" y="0"/>
            <a:ext cx="9412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>
              <a:spcAft>
                <a:spcPts val="0"/>
              </a:spcAft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Физическая минутка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изометрическая</a:t>
            </a:r>
            <a:endParaRPr lang="ru-RU" sz="3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61950" algn="ctr"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Это </a:t>
            </a:r>
            <a:r>
              <a:rPr lang="ru-RU" sz="2400" dirty="0">
                <a:solidFill>
                  <a:srgbClr val="FF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ритмическое чередование напряжения и расслабления групп мышц.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540385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Сидя на стуле, взяться руками за сиденье и с силой потянуть  вверх. Сосчитать до 6, опустить руки.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540385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Надавливать ступнями ног на пол.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540385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 силой сжимать и разжимать кисти рук в кулак.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90170" algn="l"/>
                <a:tab pos="540385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Скрестить руки за головой, давить на шею, стараясь шеей противодействовать давление.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0550" algn="just">
              <a:spcAft>
                <a:spcPts val="0"/>
              </a:spcAft>
              <a:tabLst>
                <a:tab pos="590550" algn="l"/>
              </a:tabLst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3" name="Рисунок 2" descr="http://im1-tub-ru.yandex.net/i?id=04f4ac709b1d67963504aac56a108444-36-144&amp;n=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780" y="3970318"/>
            <a:ext cx="3876541" cy="28876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7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Arial Black/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155</TotalTime>
  <Words>1000</Words>
  <Application>Microsoft Office PowerPoint</Application>
  <PresentationFormat>Широкоэкранный</PresentationFormat>
  <Paragraphs>102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Gungsuh</vt:lpstr>
      <vt:lpstr>MS Mincho</vt:lpstr>
      <vt:lpstr>Aharoni</vt:lpstr>
      <vt:lpstr>Arial</vt:lpstr>
      <vt:lpstr>Arial Black</vt:lpstr>
      <vt:lpstr>Calibri</vt:lpstr>
      <vt:lpstr>Symbol</vt:lpstr>
      <vt:lpstr>Times New Roman</vt:lpstr>
      <vt:lpstr>Times New Roman CYR</vt:lpstr>
      <vt:lpstr>Tw Cen MT</vt:lpstr>
      <vt:lpstr>Verdana</vt:lpstr>
      <vt:lpstr>Wingdings 3</vt:lpstr>
      <vt:lpstr>Интеграл</vt:lpstr>
      <vt:lpstr>Динамическая пауза.           Упражнения. презентацию подготовила: Дёмина Г. П., учитель русского языка и литературы Моу « Сош» с. Приуральское, г. Печора, Республика Коми.</vt:lpstr>
      <vt:lpstr>Презентация PowerPoint</vt:lpstr>
      <vt:lpstr>Упражнения  на общее       развитие организма    детей.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Динамическая пауза. Упражнения.</dc:title>
  <dc:creator>1</dc:creator>
  <cp:lastModifiedBy>1</cp:lastModifiedBy>
  <cp:revision>21</cp:revision>
  <dcterms:created xsi:type="dcterms:W3CDTF">2015-01-06T08:31:53Z</dcterms:created>
  <dcterms:modified xsi:type="dcterms:W3CDTF">2015-01-08T14:31:53Z</dcterms:modified>
</cp:coreProperties>
</file>