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sldIdLst>
    <p:sldId id="256" r:id="rId2"/>
    <p:sldId id="257" r:id="rId3"/>
    <p:sldId id="258" r:id="rId4"/>
    <p:sldId id="259" r:id="rId5"/>
    <p:sldId id="260" r:id="rId6"/>
    <p:sldId id="262" r:id="rId7"/>
    <p:sldId id="263" r:id="rId8"/>
    <p:sldId id="264" r:id="rId9"/>
    <p:sldId id="266" r:id="rId10"/>
    <p:sldId id="267" r:id="rId11"/>
    <p:sldId id="268"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85FF"/>
    <a:srgbClr val="9F9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5E43026-61A9-43C3-93FC-CB6A3828225A}" type="datetimeFigureOut">
              <a:rPr lang="ru-RU"/>
              <a:pPr>
                <a:defRPr/>
              </a:pPr>
              <a:t>12.01.2015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F731F59-EAA7-480D-A7F4-160869298C90}" type="slidenum">
              <a:rPr lang="ru-RU"/>
              <a:pPr>
                <a:defRPr/>
              </a:pPr>
              <a:t>‹#›</a:t>
            </a:fld>
            <a:endParaRPr lang="ru-RU"/>
          </a:p>
        </p:txBody>
      </p:sp>
    </p:spTree>
    <p:extLst>
      <p:ext uri="{BB962C8B-B14F-4D97-AF65-F5344CB8AC3E}">
        <p14:creationId xmlns:p14="http://schemas.microsoft.com/office/powerpoint/2010/main" val="1433729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7D44A6-89C7-4A33-9E17-0B238A4EC8B6}" type="slidenum">
              <a:rPr lang="ru-RU"/>
              <a:pPr eaLnBrk="1" hangingPunct="1"/>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grpSp>
      <p:sp>
        <p:nvSpPr>
          <p:cNvPr id="1025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ru-RU" noProof="0" smtClean="0"/>
              <a:t>Образец заголовка</a:t>
            </a:r>
          </a:p>
        </p:txBody>
      </p:sp>
      <p:sp>
        <p:nvSpPr>
          <p:cNvPr id="1025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ru-RU" noProof="0" smtClean="0"/>
              <a:t>Образец подзаголовка</a:t>
            </a:r>
          </a:p>
        </p:txBody>
      </p:sp>
      <p:sp>
        <p:nvSpPr>
          <p:cNvPr id="11" name="Rectangle 9"/>
          <p:cNvSpPr>
            <a:spLocks noGrp="1" noChangeArrowheads="1"/>
          </p:cNvSpPr>
          <p:nvPr>
            <p:ph type="dt" sz="half" idx="10"/>
          </p:nvPr>
        </p:nvSpPr>
        <p:spPr/>
        <p:txBody>
          <a:bodyPr/>
          <a:lstStyle>
            <a:lvl1pPr>
              <a:defRPr smtClean="0"/>
            </a:lvl1pPr>
          </a:lstStyle>
          <a:p>
            <a:pPr>
              <a:defRPr/>
            </a:pPr>
            <a:endParaRPr lang="ru-RU"/>
          </a:p>
        </p:txBody>
      </p:sp>
      <p:sp>
        <p:nvSpPr>
          <p:cNvPr id="12" name="Rectangle 10"/>
          <p:cNvSpPr>
            <a:spLocks noGrp="1" noChangeArrowheads="1"/>
          </p:cNvSpPr>
          <p:nvPr>
            <p:ph type="ftr" sz="quarter" idx="11"/>
          </p:nvPr>
        </p:nvSpPr>
        <p:spPr/>
        <p:txBody>
          <a:bodyPr/>
          <a:lstStyle>
            <a:lvl1pPr>
              <a:defRPr smtClean="0"/>
            </a:lvl1pPr>
          </a:lstStyle>
          <a:p>
            <a:pPr>
              <a:defRPr/>
            </a:pPr>
            <a:endParaRPr lang="ru-RU"/>
          </a:p>
        </p:txBody>
      </p:sp>
      <p:sp>
        <p:nvSpPr>
          <p:cNvPr id="13" name="Rectangle 11"/>
          <p:cNvSpPr>
            <a:spLocks noGrp="1" noChangeArrowheads="1"/>
          </p:cNvSpPr>
          <p:nvPr>
            <p:ph type="sldNum" sz="quarter" idx="12"/>
          </p:nvPr>
        </p:nvSpPr>
        <p:spPr/>
        <p:txBody>
          <a:bodyPr/>
          <a:lstStyle>
            <a:lvl1pPr>
              <a:defRPr smtClean="0"/>
            </a:lvl1pPr>
          </a:lstStyle>
          <a:p>
            <a:pPr>
              <a:defRPr/>
            </a:pPr>
            <a:fld id="{7AF87D3A-9BF5-4FF8-8A42-01830AE38BAE}" type="slidenum">
              <a:rPr lang="ru-RU"/>
              <a:pPr>
                <a:defRPr/>
              </a:pPr>
              <a:t>‹#›</a:t>
            </a:fld>
            <a:endParaRPr lang="ru-RU"/>
          </a:p>
        </p:txBody>
      </p:sp>
    </p:spTree>
    <p:extLst>
      <p:ext uri="{BB962C8B-B14F-4D97-AF65-F5344CB8AC3E}">
        <p14:creationId xmlns:p14="http://schemas.microsoft.com/office/powerpoint/2010/main" val="314106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DAB82346-5C7F-4BBA-A589-8F3C6F3BA08C}" type="slidenum">
              <a:rPr lang="ru-RU"/>
              <a:pPr>
                <a:defRPr/>
              </a:pPr>
              <a:t>‹#›</a:t>
            </a:fld>
            <a:endParaRPr lang="ru-RU"/>
          </a:p>
        </p:txBody>
      </p:sp>
    </p:spTree>
    <p:extLst>
      <p:ext uri="{BB962C8B-B14F-4D97-AF65-F5344CB8AC3E}">
        <p14:creationId xmlns:p14="http://schemas.microsoft.com/office/powerpoint/2010/main" val="147572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62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62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CBFE9B5D-13B4-4B8F-AD01-528ED9B0D32F}" type="slidenum">
              <a:rPr lang="ru-RU"/>
              <a:pPr>
                <a:defRPr/>
              </a:pPr>
              <a:t>‹#›</a:t>
            </a:fld>
            <a:endParaRPr lang="ru-RU"/>
          </a:p>
        </p:txBody>
      </p:sp>
    </p:spTree>
    <p:extLst>
      <p:ext uri="{BB962C8B-B14F-4D97-AF65-F5344CB8AC3E}">
        <p14:creationId xmlns:p14="http://schemas.microsoft.com/office/powerpoint/2010/main" val="4076265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E7C659D4-AEE2-42D5-9253-D74579EA652D}" type="slidenum">
              <a:rPr lang="ru-RU"/>
              <a:pPr>
                <a:defRPr/>
              </a:pPr>
              <a:t>‹#›</a:t>
            </a:fld>
            <a:endParaRPr lang="ru-RU"/>
          </a:p>
        </p:txBody>
      </p:sp>
    </p:spTree>
    <p:extLst>
      <p:ext uri="{BB962C8B-B14F-4D97-AF65-F5344CB8AC3E}">
        <p14:creationId xmlns:p14="http://schemas.microsoft.com/office/powerpoint/2010/main" val="3948949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E53DE78C-B528-4B2C-8C31-A5E9E259020D}" type="slidenum">
              <a:rPr lang="ru-RU"/>
              <a:pPr>
                <a:defRPr/>
              </a:pPr>
              <a:t>‹#›</a:t>
            </a:fld>
            <a:endParaRPr lang="ru-RU"/>
          </a:p>
        </p:txBody>
      </p:sp>
    </p:spTree>
    <p:extLst>
      <p:ext uri="{BB962C8B-B14F-4D97-AF65-F5344CB8AC3E}">
        <p14:creationId xmlns:p14="http://schemas.microsoft.com/office/powerpoint/2010/main" val="220208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0D70229F-B605-4D9A-9912-952C99DEDF97}" type="slidenum">
              <a:rPr lang="ru-RU"/>
              <a:pPr>
                <a:defRPr/>
              </a:pPr>
              <a:t>‹#›</a:t>
            </a:fld>
            <a:endParaRPr lang="ru-RU"/>
          </a:p>
        </p:txBody>
      </p:sp>
    </p:spTree>
    <p:extLst>
      <p:ext uri="{BB962C8B-B14F-4D97-AF65-F5344CB8AC3E}">
        <p14:creationId xmlns:p14="http://schemas.microsoft.com/office/powerpoint/2010/main" val="181417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9"/>
          <p:cNvSpPr>
            <a:spLocks noGrp="1" noChangeArrowheads="1"/>
          </p:cNvSpPr>
          <p:nvPr>
            <p:ph type="dt" sz="half" idx="10"/>
          </p:nvPr>
        </p:nvSpPr>
        <p:spPr>
          <a:ln/>
        </p:spPr>
        <p:txBody>
          <a:bodyPr/>
          <a:lstStyle>
            <a:lvl1pPr>
              <a:defRPr/>
            </a:lvl1pPr>
          </a:lstStyle>
          <a:p>
            <a:pPr>
              <a:defRPr/>
            </a:pPr>
            <a:endParaRPr lang="ru-RU"/>
          </a:p>
        </p:txBody>
      </p:sp>
      <p:sp>
        <p:nvSpPr>
          <p:cNvPr id="5" name="Rectangle 10"/>
          <p:cNvSpPr>
            <a:spLocks noGrp="1" noChangeArrowheads="1"/>
          </p:cNvSpPr>
          <p:nvPr>
            <p:ph type="ftr" sz="quarter" idx="11"/>
          </p:nvPr>
        </p:nvSpPr>
        <p:spPr>
          <a:ln/>
        </p:spPr>
        <p:txBody>
          <a:bodyPr/>
          <a:lstStyle>
            <a:lvl1pPr>
              <a:defRPr/>
            </a:lvl1pPr>
          </a:lstStyle>
          <a:p>
            <a:pPr>
              <a:defRPr/>
            </a:pPr>
            <a:endParaRPr lang="ru-RU"/>
          </a:p>
        </p:txBody>
      </p:sp>
      <p:sp>
        <p:nvSpPr>
          <p:cNvPr id="6" name="Rectangle 11"/>
          <p:cNvSpPr>
            <a:spLocks noGrp="1" noChangeArrowheads="1"/>
          </p:cNvSpPr>
          <p:nvPr>
            <p:ph type="sldNum" sz="quarter" idx="12"/>
          </p:nvPr>
        </p:nvSpPr>
        <p:spPr>
          <a:ln/>
        </p:spPr>
        <p:txBody>
          <a:bodyPr/>
          <a:lstStyle>
            <a:lvl1pPr>
              <a:defRPr/>
            </a:lvl1pPr>
          </a:lstStyle>
          <a:p>
            <a:pPr>
              <a:defRPr/>
            </a:pPr>
            <a:fld id="{8A1F094A-FBBD-4658-B1FB-A7C92D4B700C}" type="slidenum">
              <a:rPr lang="ru-RU"/>
              <a:pPr>
                <a:defRPr/>
              </a:pPr>
              <a:t>‹#›</a:t>
            </a:fld>
            <a:endParaRPr lang="ru-RU"/>
          </a:p>
        </p:txBody>
      </p:sp>
    </p:spTree>
    <p:extLst>
      <p:ext uri="{BB962C8B-B14F-4D97-AF65-F5344CB8AC3E}">
        <p14:creationId xmlns:p14="http://schemas.microsoft.com/office/powerpoint/2010/main" val="108659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0E18D97C-F3A0-4DC7-A2A4-6A409545466C}" type="slidenum">
              <a:rPr lang="ru-RU"/>
              <a:pPr>
                <a:defRPr/>
              </a:pPr>
              <a:t>‹#›</a:t>
            </a:fld>
            <a:endParaRPr lang="ru-RU"/>
          </a:p>
        </p:txBody>
      </p:sp>
    </p:spTree>
    <p:extLst>
      <p:ext uri="{BB962C8B-B14F-4D97-AF65-F5344CB8AC3E}">
        <p14:creationId xmlns:p14="http://schemas.microsoft.com/office/powerpoint/2010/main" val="184973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9"/>
          <p:cNvSpPr>
            <a:spLocks noGrp="1" noChangeArrowheads="1"/>
          </p:cNvSpPr>
          <p:nvPr>
            <p:ph type="dt" sz="half" idx="10"/>
          </p:nvPr>
        </p:nvSpPr>
        <p:spPr>
          <a:ln/>
        </p:spPr>
        <p:txBody>
          <a:bodyPr/>
          <a:lstStyle>
            <a:lvl1pPr>
              <a:defRPr/>
            </a:lvl1pPr>
          </a:lstStyle>
          <a:p>
            <a:pPr>
              <a:defRPr/>
            </a:pPr>
            <a:endParaRPr lang="ru-RU"/>
          </a:p>
        </p:txBody>
      </p:sp>
      <p:sp>
        <p:nvSpPr>
          <p:cNvPr id="8" name="Rectangle 10"/>
          <p:cNvSpPr>
            <a:spLocks noGrp="1" noChangeArrowheads="1"/>
          </p:cNvSpPr>
          <p:nvPr>
            <p:ph type="ftr" sz="quarter" idx="11"/>
          </p:nvPr>
        </p:nvSpPr>
        <p:spPr>
          <a:ln/>
        </p:spPr>
        <p:txBody>
          <a:bodyPr/>
          <a:lstStyle>
            <a:lvl1pPr>
              <a:defRPr/>
            </a:lvl1pPr>
          </a:lstStyle>
          <a:p>
            <a:pPr>
              <a:defRPr/>
            </a:pPr>
            <a:endParaRPr lang="ru-RU"/>
          </a:p>
        </p:txBody>
      </p:sp>
      <p:sp>
        <p:nvSpPr>
          <p:cNvPr id="9" name="Rectangle 11"/>
          <p:cNvSpPr>
            <a:spLocks noGrp="1" noChangeArrowheads="1"/>
          </p:cNvSpPr>
          <p:nvPr>
            <p:ph type="sldNum" sz="quarter" idx="12"/>
          </p:nvPr>
        </p:nvSpPr>
        <p:spPr>
          <a:ln/>
        </p:spPr>
        <p:txBody>
          <a:bodyPr/>
          <a:lstStyle>
            <a:lvl1pPr>
              <a:defRPr/>
            </a:lvl1pPr>
          </a:lstStyle>
          <a:p>
            <a:pPr>
              <a:defRPr/>
            </a:pPr>
            <a:fld id="{37E608D4-278D-4047-A5BB-46C8984ECED6}" type="slidenum">
              <a:rPr lang="ru-RU"/>
              <a:pPr>
                <a:defRPr/>
              </a:pPr>
              <a:t>‹#›</a:t>
            </a:fld>
            <a:endParaRPr lang="ru-RU"/>
          </a:p>
        </p:txBody>
      </p:sp>
    </p:spTree>
    <p:extLst>
      <p:ext uri="{BB962C8B-B14F-4D97-AF65-F5344CB8AC3E}">
        <p14:creationId xmlns:p14="http://schemas.microsoft.com/office/powerpoint/2010/main" val="158704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ln/>
        </p:spPr>
        <p:txBody>
          <a:bodyPr/>
          <a:lstStyle>
            <a:lvl1pPr>
              <a:defRPr/>
            </a:lvl1pPr>
          </a:lstStyle>
          <a:p>
            <a:pPr>
              <a:defRPr/>
            </a:pPr>
            <a:endParaRPr lang="ru-RU"/>
          </a:p>
        </p:txBody>
      </p:sp>
      <p:sp>
        <p:nvSpPr>
          <p:cNvPr id="4" name="Rectangle 10"/>
          <p:cNvSpPr>
            <a:spLocks noGrp="1" noChangeArrowheads="1"/>
          </p:cNvSpPr>
          <p:nvPr>
            <p:ph type="ftr" sz="quarter" idx="11"/>
          </p:nvPr>
        </p:nvSpPr>
        <p:spPr>
          <a:ln/>
        </p:spPr>
        <p:txBody>
          <a:bodyPr/>
          <a:lstStyle>
            <a:lvl1pPr>
              <a:defRPr/>
            </a:lvl1pPr>
          </a:lstStyle>
          <a:p>
            <a:pPr>
              <a:defRPr/>
            </a:pPr>
            <a:endParaRPr lang="ru-RU"/>
          </a:p>
        </p:txBody>
      </p:sp>
      <p:sp>
        <p:nvSpPr>
          <p:cNvPr id="5" name="Rectangle 11"/>
          <p:cNvSpPr>
            <a:spLocks noGrp="1" noChangeArrowheads="1"/>
          </p:cNvSpPr>
          <p:nvPr>
            <p:ph type="sldNum" sz="quarter" idx="12"/>
          </p:nvPr>
        </p:nvSpPr>
        <p:spPr>
          <a:ln/>
        </p:spPr>
        <p:txBody>
          <a:bodyPr/>
          <a:lstStyle>
            <a:lvl1pPr>
              <a:defRPr/>
            </a:lvl1pPr>
          </a:lstStyle>
          <a:p>
            <a:pPr>
              <a:defRPr/>
            </a:pPr>
            <a:fld id="{8996F703-FD33-40F8-A709-0D85EA44A72F}" type="slidenum">
              <a:rPr lang="ru-RU"/>
              <a:pPr>
                <a:defRPr/>
              </a:pPr>
              <a:t>‹#›</a:t>
            </a:fld>
            <a:endParaRPr lang="ru-RU"/>
          </a:p>
        </p:txBody>
      </p:sp>
    </p:spTree>
    <p:extLst>
      <p:ext uri="{BB962C8B-B14F-4D97-AF65-F5344CB8AC3E}">
        <p14:creationId xmlns:p14="http://schemas.microsoft.com/office/powerpoint/2010/main" val="113871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ru-RU"/>
          </a:p>
        </p:txBody>
      </p:sp>
      <p:sp>
        <p:nvSpPr>
          <p:cNvPr id="3" name="Rectangle 10"/>
          <p:cNvSpPr>
            <a:spLocks noGrp="1" noChangeArrowheads="1"/>
          </p:cNvSpPr>
          <p:nvPr>
            <p:ph type="ftr" sz="quarter" idx="11"/>
          </p:nvPr>
        </p:nvSpPr>
        <p:spPr>
          <a:ln/>
        </p:spPr>
        <p:txBody>
          <a:bodyPr/>
          <a:lstStyle>
            <a:lvl1pPr>
              <a:defRPr/>
            </a:lvl1pPr>
          </a:lstStyle>
          <a:p>
            <a:pPr>
              <a:defRPr/>
            </a:pPr>
            <a:endParaRPr lang="ru-RU"/>
          </a:p>
        </p:txBody>
      </p:sp>
      <p:sp>
        <p:nvSpPr>
          <p:cNvPr id="4" name="Rectangle 11"/>
          <p:cNvSpPr>
            <a:spLocks noGrp="1" noChangeArrowheads="1"/>
          </p:cNvSpPr>
          <p:nvPr>
            <p:ph type="sldNum" sz="quarter" idx="12"/>
          </p:nvPr>
        </p:nvSpPr>
        <p:spPr>
          <a:ln/>
        </p:spPr>
        <p:txBody>
          <a:bodyPr/>
          <a:lstStyle>
            <a:lvl1pPr>
              <a:defRPr/>
            </a:lvl1pPr>
          </a:lstStyle>
          <a:p>
            <a:pPr>
              <a:defRPr/>
            </a:pPr>
            <a:fld id="{04269613-BDF0-430C-84B5-42BD399F6826}" type="slidenum">
              <a:rPr lang="ru-RU"/>
              <a:pPr>
                <a:defRPr/>
              </a:pPr>
              <a:t>‹#›</a:t>
            </a:fld>
            <a:endParaRPr lang="ru-RU"/>
          </a:p>
        </p:txBody>
      </p:sp>
    </p:spTree>
    <p:extLst>
      <p:ext uri="{BB962C8B-B14F-4D97-AF65-F5344CB8AC3E}">
        <p14:creationId xmlns:p14="http://schemas.microsoft.com/office/powerpoint/2010/main" val="119030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A8EB8044-0B72-49A8-8405-E908F6B5BC86}" type="slidenum">
              <a:rPr lang="ru-RU"/>
              <a:pPr>
                <a:defRPr/>
              </a:pPr>
              <a:t>‹#›</a:t>
            </a:fld>
            <a:endParaRPr lang="ru-RU"/>
          </a:p>
        </p:txBody>
      </p:sp>
    </p:spTree>
    <p:extLst>
      <p:ext uri="{BB962C8B-B14F-4D97-AF65-F5344CB8AC3E}">
        <p14:creationId xmlns:p14="http://schemas.microsoft.com/office/powerpoint/2010/main" val="15785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p>
        </p:txBody>
      </p:sp>
      <p:sp>
        <p:nvSpPr>
          <p:cNvPr id="6" name="Rectangle 10"/>
          <p:cNvSpPr>
            <a:spLocks noGrp="1" noChangeArrowheads="1"/>
          </p:cNvSpPr>
          <p:nvPr>
            <p:ph type="ftr" sz="quarter" idx="11"/>
          </p:nvPr>
        </p:nvSpPr>
        <p:spPr>
          <a:ln/>
        </p:spPr>
        <p:txBody>
          <a:bodyPr/>
          <a:lstStyle>
            <a:lvl1pPr>
              <a:defRPr/>
            </a:lvl1pPr>
          </a:lstStyle>
          <a:p>
            <a:pPr>
              <a:defRPr/>
            </a:pPr>
            <a:endParaRPr lang="ru-RU"/>
          </a:p>
        </p:txBody>
      </p:sp>
      <p:sp>
        <p:nvSpPr>
          <p:cNvPr id="7" name="Rectangle 11"/>
          <p:cNvSpPr>
            <a:spLocks noGrp="1" noChangeArrowheads="1"/>
          </p:cNvSpPr>
          <p:nvPr>
            <p:ph type="sldNum" sz="quarter" idx="12"/>
          </p:nvPr>
        </p:nvSpPr>
        <p:spPr>
          <a:ln/>
        </p:spPr>
        <p:txBody>
          <a:bodyPr/>
          <a:lstStyle>
            <a:lvl1pPr>
              <a:defRPr/>
            </a:lvl1pPr>
          </a:lstStyle>
          <a:p>
            <a:pPr>
              <a:defRPr/>
            </a:pPr>
            <a:fld id="{7F4C8EDF-C8A4-40EC-9E37-18ACB6756804}" type="slidenum">
              <a:rPr lang="ru-RU"/>
              <a:pPr>
                <a:defRPr/>
              </a:pPr>
              <a:t>‹#›</a:t>
            </a:fld>
            <a:endParaRPr lang="ru-RU"/>
          </a:p>
        </p:txBody>
      </p:sp>
    </p:spTree>
    <p:extLst>
      <p:ext uri="{BB962C8B-B14F-4D97-AF65-F5344CB8AC3E}">
        <p14:creationId xmlns:p14="http://schemas.microsoft.com/office/powerpoint/2010/main" val="14234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225"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ru-RU"/>
          </a:p>
        </p:txBody>
      </p:sp>
      <p:sp>
        <p:nvSpPr>
          <p:cNvPr id="9226"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ru-RU"/>
          </a:p>
        </p:txBody>
      </p:sp>
      <p:sp>
        <p:nvSpPr>
          <p:cNvPr id="9227"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vl1pPr>
          </a:lstStyle>
          <a:p>
            <a:pPr>
              <a:defRPr/>
            </a:pPr>
            <a:fld id="{5A5F516E-9F69-461A-96E2-C9798980A6B8}" type="slidenum">
              <a:rPr lang="ru-RU"/>
              <a:pPr>
                <a:defRPr/>
              </a:pPr>
              <a:t>‹#›</a:t>
            </a:fld>
            <a:endParaRPr lang="ru-RU"/>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580063" y="4941888"/>
            <a:ext cx="3381375" cy="1752600"/>
          </a:xfrm>
        </p:spPr>
        <p:txBody>
          <a:bodyPr/>
          <a:lstStyle/>
          <a:p>
            <a:pPr eaLnBrk="1" hangingPunct="1"/>
            <a:r>
              <a:rPr lang="ru-RU" sz="2000" smtClean="0">
                <a:solidFill>
                  <a:schemeClr val="folHlink"/>
                </a:solidFill>
              </a:rPr>
              <a:t>Презентацию подготовила </a:t>
            </a:r>
          </a:p>
          <a:p>
            <a:pPr eaLnBrk="1" hangingPunct="1"/>
            <a:r>
              <a:rPr lang="ru-RU" sz="2000" smtClean="0">
                <a:solidFill>
                  <a:schemeClr val="folHlink"/>
                </a:solidFill>
              </a:rPr>
              <a:t>ученица 7 «Б» класса </a:t>
            </a:r>
          </a:p>
          <a:p>
            <a:pPr eaLnBrk="1" hangingPunct="1"/>
            <a:r>
              <a:rPr lang="ru-RU" sz="2000" smtClean="0">
                <a:solidFill>
                  <a:schemeClr val="folHlink"/>
                </a:solidFill>
              </a:rPr>
              <a:t>МОУ лицея г. Фрязино </a:t>
            </a:r>
          </a:p>
          <a:p>
            <a:pPr eaLnBrk="1" hangingPunct="1"/>
            <a:r>
              <a:rPr lang="ru-RU" sz="2000" smtClean="0">
                <a:solidFill>
                  <a:schemeClr val="folHlink"/>
                </a:solidFill>
              </a:rPr>
              <a:t>Волкова Александра</a:t>
            </a:r>
            <a:r>
              <a:rPr lang="ru-RU" smtClean="0"/>
              <a:t> </a:t>
            </a:r>
          </a:p>
        </p:txBody>
      </p:sp>
      <p:sp>
        <p:nvSpPr>
          <p:cNvPr id="3075" name="WordArt 4"/>
          <p:cNvSpPr>
            <a:spLocks noChangeArrowheads="1" noChangeShapeType="1" noTextEdit="1"/>
          </p:cNvSpPr>
          <p:nvPr/>
        </p:nvSpPr>
        <p:spPr bwMode="auto">
          <a:xfrm>
            <a:off x="3203575" y="333375"/>
            <a:ext cx="5508625" cy="1268413"/>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Тавтограммы</a:t>
            </a:r>
          </a:p>
        </p:txBody>
      </p:sp>
      <p:pic>
        <p:nvPicPr>
          <p:cNvPr id="307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4213" y="1557338"/>
            <a:ext cx="4249737"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179388" y="1531938"/>
            <a:ext cx="4824412" cy="4598987"/>
          </a:xfrm>
        </p:spPr>
      </p:pic>
      <p:sp>
        <p:nvSpPr>
          <p:cNvPr id="14339" name="Rectangle 6"/>
          <p:cNvSpPr>
            <a:spLocks noGrp="1" noChangeArrowheads="1"/>
          </p:cNvSpPr>
          <p:nvPr>
            <p:ph type="body" sz="half" idx="2"/>
          </p:nvPr>
        </p:nvSpPr>
        <p:spPr>
          <a:xfrm>
            <a:off x="4932363" y="1557338"/>
            <a:ext cx="4038600" cy="4530725"/>
          </a:xfrm>
        </p:spPr>
        <p:txBody>
          <a:bodyPr/>
          <a:lstStyle/>
          <a:p>
            <a:pPr eaLnBrk="1" hangingPunct="1">
              <a:lnSpc>
                <a:spcPct val="90000"/>
              </a:lnSpc>
            </a:pPr>
            <a:r>
              <a:rPr lang="ru-RU" sz="1800" smtClean="0">
                <a:solidFill>
                  <a:schemeClr val="folHlink"/>
                </a:solidFill>
              </a:rPr>
              <a:t> Прекратите подвергать природу поражению! </a:t>
            </a:r>
          </a:p>
          <a:p>
            <a:pPr eaLnBrk="1" hangingPunct="1">
              <a:lnSpc>
                <a:spcPct val="90000"/>
              </a:lnSpc>
            </a:pPr>
            <a:r>
              <a:rPr lang="ru-RU" sz="1800" smtClean="0">
                <a:solidFill>
                  <a:schemeClr val="folHlink"/>
                </a:solidFill>
              </a:rPr>
              <a:t>Правильно пользуйтесь предоставленными природой подарками!</a:t>
            </a:r>
          </a:p>
          <a:p>
            <a:pPr eaLnBrk="1" hangingPunct="1">
              <a:lnSpc>
                <a:spcPct val="90000"/>
              </a:lnSpc>
            </a:pPr>
            <a:r>
              <a:rPr lang="ru-RU" sz="1800" smtClean="0">
                <a:solidFill>
                  <a:schemeClr val="folHlink"/>
                </a:solidFill>
              </a:rPr>
              <a:t>Пластиковые пакеты подвергайте переработке, пользуйтесь политурными пакетами! </a:t>
            </a:r>
          </a:p>
          <a:p>
            <a:pPr eaLnBrk="1" hangingPunct="1">
              <a:lnSpc>
                <a:spcPct val="90000"/>
              </a:lnSpc>
            </a:pPr>
            <a:r>
              <a:rPr lang="ru-RU" sz="1800" smtClean="0">
                <a:solidFill>
                  <a:schemeClr val="folHlink"/>
                </a:solidFill>
              </a:rPr>
              <a:t> Постоянно перекрывайте проточный поток при промывании посуды! Предпочитайте ванне душ! Помогите предотвратить приближающееся  потепление!</a:t>
            </a:r>
          </a:p>
          <a:p>
            <a:pPr eaLnBrk="1" hangingPunct="1">
              <a:lnSpc>
                <a:spcPct val="90000"/>
              </a:lnSpc>
            </a:pPr>
            <a:r>
              <a:rPr lang="ru-RU" sz="1800" smtClean="0">
                <a:solidFill>
                  <a:schemeClr val="folHlink"/>
                </a:solidFill>
              </a:rPr>
              <a:t>Протестуйте против поражения природы!</a:t>
            </a:r>
          </a:p>
        </p:txBody>
      </p:sp>
      <p:sp>
        <p:nvSpPr>
          <p:cNvPr id="14340" name="WordArt 7"/>
          <p:cNvSpPr>
            <a:spLocks noChangeArrowheads="1" noChangeShapeType="1" noTextEdit="1"/>
          </p:cNvSpPr>
          <p:nvPr/>
        </p:nvSpPr>
        <p:spPr bwMode="auto">
          <a:xfrm>
            <a:off x="2268538" y="333375"/>
            <a:ext cx="5184775" cy="935038"/>
          </a:xfrm>
          <a:prstGeom prst="rect">
            <a:avLst/>
          </a:prstGeom>
        </p:spPr>
        <p:txBody>
          <a:bodyPr wrap="none" fromWordArt="1">
            <a:prstTxWarp prst="textPlain">
              <a:avLst>
                <a:gd name="adj" fmla="val 47505"/>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Призываем потомков</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4"/>
          <p:cNvSpPr>
            <a:spLocks noChangeArrowheads="1" noChangeShapeType="1" noTextEdit="1"/>
          </p:cNvSpPr>
          <p:nvPr/>
        </p:nvSpPr>
        <p:spPr bwMode="auto">
          <a:xfrm>
            <a:off x="611188" y="2205038"/>
            <a:ext cx="7993062" cy="1484312"/>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Большое спасибо 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p:txBody>
          <a:bodyPr/>
          <a:lstStyle/>
          <a:p>
            <a:pPr eaLnBrk="1" hangingPunct="1"/>
            <a:r>
              <a:rPr lang="ru-RU" sz="2800" b="1" i="1" smtClean="0">
                <a:solidFill>
                  <a:schemeClr val="folHlink"/>
                </a:solidFill>
              </a:rPr>
              <a:t>Тавтограмма</a:t>
            </a:r>
            <a:r>
              <a:rPr lang="ru-RU" sz="2800" smtClean="0"/>
              <a:t> </a:t>
            </a:r>
            <a:r>
              <a:rPr lang="ru-RU" sz="2800" smtClean="0">
                <a:solidFill>
                  <a:srgbClr val="8585FF"/>
                </a:solidFill>
              </a:rPr>
              <a:t>— литературная форма: текст, все слова которого начинаются с одной и той же буквы. Чаще встречается в поэзии, но известна и в прозе. Как правило, носит игровой, шуточный характер. Эпизодически обращались к тавтограмме самые разные авторы, начиная (в русской традиции) с Валерия Брюсова. В 1990-е годы несколько авторов (например, Михаил Болдуман) работали с тавтограммой систематически.</a:t>
            </a:r>
            <a:r>
              <a:rPr lang="ru-RU" sz="2800" smtClean="0">
                <a:solidFill>
                  <a:srgbClr val="9F9FFF"/>
                </a:solidFill>
              </a:rPr>
              <a:t> </a:t>
            </a:r>
          </a:p>
        </p:txBody>
      </p:sp>
      <p:sp>
        <p:nvSpPr>
          <p:cNvPr id="4099" name="WordArt 4"/>
          <p:cNvSpPr>
            <a:spLocks noChangeArrowheads="1" noChangeShapeType="1" noTextEdit="1"/>
          </p:cNvSpPr>
          <p:nvPr/>
        </p:nvSpPr>
        <p:spPr bwMode="auto">
          <a:xfrm>
            <a:off x="1042988" y="404813"/>
            <a:ext cx="6913562" cy="863600"/>
          </a:xfrm>
          <a:prstGeom prst="rect">
            <a:avLst/>
          </a:prstGeom>
        </p:spPr>
        <p:txBody>
          <a:bodyPr wrap="none" fromWordArt="1">
            <a:prstTxWarp prst="textPlain">
              <a:avLst>
                <a:gd name="adj" fmla="val 50000"/>
              </a:avLst>
            </a:prstTxWarp>
          </a:bodyPr>
          <a:lstStyle/>
          <a:p>
            <a:pPr algn="ctr"/>
            <a:r>
              <a:rPr lang="ru-RU"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Что такое тавтограмма?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body" sz="half" idx="1"/>
          </p:nvPr>
        </p:nvSpPr>
        <p:spPr>
          <a:xfrm>
            <a:off x="107950" y="1504950"/>
            <a:ext cx="4968875" cy="5214938"/>
          </a:xfrm>
        </p:spPr>
        <p:txBody>
          <a:bodyPr/>
          <a:lstStyle/>
          <a:p>
            <a:pPr eaLnBrk="1" hangingPunct="1">
              <a:lnSpc>
                <a:spcPct val="90000"/>
              </a:lnSpc>
            </a:pPr>
            <a:r>
              <a:rPr lang="ru-RU" sz="2400" smtClean="0">
                <a:solidFill>
                  <a:schemeClr val="folHlink"/>
                </a:solidFill>
              </a:rPr>
              <a:t>Однажды осенью ослик, осматривая окрестность, остановился около объявления.</a:t>
            </a:r>
          </a:p>
          <a:p>
            <a:pPr eaLnBrk="1" hangingPunct="1">
              <a:lnSpc>
                <a:spcPct val="90000"/>
              </a:lnSpc>
            </a:pPr>
            <a:r>
              <a:rPr lang="ru-RU" sz="2400" smtClean="0">
                <a:solidFill>
                  <a:schemeClr val="folHlink"/>
                </a:solidFill>
              </a:rPr>
              <a:t> Отдел оптики объявлял об оригинально обрамлённых оправах очков.</a:t>
            </a:r>
          </a:p>
          <a:p>
            <a:pPr eaLnBrk="1" hangingPunct="1">
              <a:lnSpc>
                <a:spcPct val="90000"/>
              </a:lnSpc>
            </a:pPr>
            <a:r>
              <a:rPr lang="ru-RU" sz="2400" smtClean="0">
                <a:solidFill>
                  <a:schemeClr val="folHlink"/>
                </a:solidFill>
              </a:rPr>
              <a:t> Ослик обрадовался,</a:t>
            </a:r>
          </a:p>
          <a:p>
            <a:pPr eaLnBrk="1" hangingPunct="1">
              <a:lnSpc>
                <a:spcPct val="90000"/>
              </a:lnSpc>
            </a:pPr>
            <a:r>
              <a:rPr lang="ru-RU" sz="2400" smtClean="0">
                <a:solidFill>
                  <a:schemeClr val="folHlink"/>
                </a:solidFill>
              </a:rPr>
              <a:t>оценивающе осмотрел оптику, оплатил оранжевые очки.</a:t>
            </a:r>
          </a:p>
          <a:p>
            <a:pPr eaLnBrk="1" hangingPunct="1">
              <a:lnSpc>
                <a:spcPct val="90000"/>
              </a:lnSpc>
            </a:pPr>
            <a:r>
              <a:rPr lang="ru-RU" sz="2400" smtClean="0">
                <a:solidFill>
                  <a:schemeClr val="folHlink"/>
                </a:solidFill>
              </a:rPr>
              <a:t> Отдохнув, отправился обратно, отлично обозревая округу, очаровывая окружающих обновлённым образом.</a:t>
            </a:r>
          </a:p>
        </p:txBody>
      </p:sp>
      <p:pic>
        <p:nvPicPr>
          <p:cNvPr id="5123" name="Picture 8"/>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148263" y="2420938"/>
            <a:ext cx="3816350" cy="3810000"/>
          </a:xfrm>
        </p:spPr>
      </p:pic>
      <p:sp>
        <p:nvSpPr>
          <p:cNvPr id="5124" name="WordArt 5"/>
          <p:cNvSpPr>
            <a:spLocks noChangeArrowheads="1" noChangeShapeType="1" noTextEdit="1"/>
          </p:cNvSpPr>
          <p:nvPr/>
        </p:nvSpPr>
        <p:spPr bwMode="auto">
          <a:xfrm>
            <a:off x="1476375" y="260350"/>
            <a:ext cx="6624638" cy="1765300"/>
          </a:xfrm>
          <a:prstGeom prst="rect">
            <a:avLst/>
          </a:prstGeom>
        </p:spPr>
        <p:txBody>
          <a:bodyPr wrap="none" fromWordArt="1">
            <a:prstTxWarp prst="textPlain">
              <a:avLst>
                <a:gd name="adj" fmla="val 45310"/>
              </a:avLst>
            </a:prstTxWarp>
          </a:bodyPr>
          <a:lstStyle/>
          <a:p>
            <a:pPr algn="ctr"/>
            <a:r>
              <a:rPr lang="ru-RU" sz="32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Сочинения учащихся.</a:t>
            </a:r>
          </a:p>
          <a:p>
            <a:pPr algn="ctr"/>
            <a:r>
              <a:rPr lang="ru-RU" sz="32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     </a:t>
            </a:r>
          </a:p>
        </p:txBody>
      </p:sp>
      <p:sp>
        <p:nvSpPr>
          <p:cNvPr id="5125" name="WordArt 10"/>
          <p:cNvSpPr>
            <a:spLocks noChangeArrowheads="1" noChangeShapeType="1" noTextEdit="1"/>
          </p:cNvSpPr>
          <p:nvPr/>
        </p:nvSpPr>
        <p:spPr bwMode="auto">
          <a:xfrm>
            <a:off x="2987675" y="981075"/>
            <a:ext cx="3171825" cy="523875"/>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Осёл - очкарик</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539750" y="1557338"/>
            <a:ext cx="4038600" cy="4608512"/>
          </a:xfrm>
          <a:noFill/>
        </p:spPr>
      </p:pic>
      <p:sp>
        <p:nvSpPr>
          <p:cNvPr id="6147" name="Rectangle 10"/>
          <p:cNvSpPr>
            <a:spLocks noGrp="1" noChangeArrowheads="1"/>
          </p:cNvSpPr>
          <p:nvPr>
            <p:ph type="body" sz="half" idx="2"/>
          </p:nvPr>
        </p:nvSpPr>
        <p:spPr/>
        <p:txBody>
          <a:bodyPr/>
          <a:lstStyle/>
          <a:p>
            <a:pPr eaLnBrk="1" hangingPunct="1"/>
            <a:r>
              <a:rPr lang="ru-RU" sz="1600" smtClean="0">
                <a:solidFill>
                  <a:schemeClr val="folHlink"/>
                </a:solidFill>
              </a:rPr>
              <a:t>Проворный попугай прыгал по площадке, пытаясь поймать падающие плоды. Полуспелые плоды, падая, подскакивали, перепрыгивали, перекрывая прохожим путь.</a:t>
            </a:r>
          </a:p>
          <a:p>
            <a:pPr eaLnBrk="1" hangingPunct="1"/>
            <a:r>
              <a:rPr lang="ru-RU" sz="1600" smtClean="0">
                <a:solidFill>
                  <a:schemeClr val="folHlink"/>
                </a:solidFill>
              </a:rPr>
              <a:t>Попугай поднимал первый попавшийся плод, перекидывал под платан, плотно прижимая, придавливал. Получилась порядочная плодовая подушка.</a:t>
            </a:r>
          </a:p>
          <a:p>
            <a:pPr eaLnBrk="1" hangingPunct="1"/>
            <a:r>
              <a:rPr lang="ru-RU" sz="1600" smtClean="0">
                <a:solidFill>
                  <a:schemeClr val="folHlink"/>
                </a:solidFill>
              </a:rPr>
              <a:t>Понравившиеся переспелые плоды попугай попытался передвинуть под перила. Плоды покатились, попали под подошву пробегающего парня. Проклятие пострадавшего поразило попугая.</a:t>
            </a:r>
          </a:p>
          <a:p>
            <a:pPr eaLnBrk="1" hangingPunct="1"/>
            <a:endParaRPr lang="ru-RU" sz="1600" smtClean="0">
              <a:solidFill>
                <a:schemeClr val="folHlink"/>
              </a:solidFill>
            </a:endParaRPr>
          </a:p>
        </p:txBody>
      </p:sp>
      <p:sp>
        <p:nvSpPr>
          <p:cNvPr id="6148" name="WordArt 4"/>
          <p:cNvSpPr>
            <a:spLocks noChangeArrowheads="1" noChangeShapeType="1" noTextEdit="1"/>
          </p:cNvSpPr>
          <p:nvPr/>
        </p:nvSpPr>
        <p:spPr bwMode="auto">
          <a:xfrm>
            <a:off x="2700338" y="404813"/>
            <a:ext cx="3535362" cy="908050"/>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Попугай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body" sz="half" idx="1"/>
          </p:nvPr>
        </p:nvSpPr>
        <p:spPr>
          <a:xfrm>
            <a:off x="323850" y="1628775"/>
            <a:ext cx="4038600" cy="4530725"/>
          </a:xfrm>
        </p:spPr>
        <p:txBody>
          <a:bodyPr/>
          <a:lstStyle/>
          <a:p>
            <a:pPr eaLnBrk="1" hangingPunct="1"/>
            <a:endParaRPr lang="ru-RU" sz="2000" smtClean="0">
              <a:solidFill>
                <a:schemeClr val="folHlink"/>
              </a:solidFill>
            </a:endParaRPr>
          </a:p>
          <a:p>
            <a:pPr eaLnBrk="1" hangingPunct="1"/>
            <a:r>
              <a:rPr lang="ru-RU" sz="2000" smtClean="0">
                <a:solidFill>
                  <a:schemeClr val="folHlink"/>
                </a:solidFill>
              </a:rPr>
              <a:t>Орёл, облетая  обширное озеро около оврага,  оглядел окраину орешника. Он осторожно опустился, обнаружив оленят, остолбеневших около ос. Орёл окриком оповестил оленят об опасности. </a:t>
            </a:r>
          </a:p>
          <a:p>
            <a:pPr eaLnBrk="1" hangingPunct="1"/>
            <a:r>
              <a:rPr lang="ru-RU" sz="2000" smtClean="0">
                <a:solidFill>
                  <a:schemeClr val="folHlink"/>
                </a:solidFill>
              </a:rPr>
              <a:t> Обескураженные олени опрометью отбежали от ос. Орёл отправился обратно</a:t>
            </a:r>
            <a:r>
              <a:rPr lang="ru-RU" sz="2000" smtClean="0"/>
              <a:t>.</a:t>
            </a:r>
          </a:p>
        </p:txBody>
      </p:sp>
      <p:pic>
        <p:nvPicPr>
          <p:cNvPr id="7171" name="Picture 7"/>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356100" y="1628775"/>
            <a:ext cx="4540726" cy="4608537"/>
          </a:xfrm>
        </p:spPr>
      </p:pic>
      <p:sp>
        <p:nvSpPr>
          <p:cNvPr id="7172" name="WordArt 4"/>
          <p:cNvSpPr>
            <a:spLocks noChangeArrowheads="1" noChangeShapeType="1" noTextEdit="1"/>
          </p:cNvSpPr>
          <p:nvPr/>
        </p:nvSpPr>
        <p:spPr bwMode="auto">
          <a:xfrm>
            <a:off x="1979613" y="333375"/>
            <a:ext cx="5080000" cy="981075"/>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Орёл и оленята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457200" y="1989138"/>
            <a:ext cx="3894138" cy="4141787"/>
          </a:xfrm>
        </p:spPr>
      </p:pic>
      <p:sp>
        <p:nvSpPr>
          <p:cNvPr id="8195" name="Rectangle 6"/>
          <p:cNvSpPr>
            <a:spLocks noGrp="1" noChangeArrowheads="1"/>
          </p:cNvSpPr>
          <p:nvPr>
            <p:ph type="body" sz="half" idx="2"/>
          </p:nvPr>
        </p:nvSpPr>
        <p:spPr>
          <a:xfrm>
            <a:off x="4427538" y="1700213"/>
            <a:ext cx="4254500" cy="4530725"/>
          </a:xfrm>
        </p:spPr>
        <p:txBody>
          <a:bodyPr/>
          <a:lstStyle/>
          <a:p>
            <a:pPr eaLnBrk="1" hangingPunct="1"/>
            <a:r>
              <a:rPr lang="ru-RU" sz="2000" smtClean="0">
                <a:solidFill>
                  <a:schemeClr val="folHlink"/>
                </a:solidFill>
              </a:rPr>
              <a:t>Одинокий олень оголодал! Овёс он обнаружил около озера. Овса оказалось  ограниченно. </a:t>
            </a:r>
          </a:p>
          <a:p>
            <a:pPr eaLnBrk="1" hangingPunct="1"/>
            <a:r>
              <a:rPr lang="ru-RU" sz="2000" smtClean="0">
                <a:solidFill>
                  <a:schemeClr val="folHlink"/>
                </a:solidFill>
              </a:rPr>
              <a:t>Огорчённый олень осмотрелся. Обходя обширное озеро,  обнаружил объедки овощей, оставленные отдыхающими. Обрадовала оленя охапка одуванчиков около осины: «О! Отличный обед!»</a:t>
            </a:r>
          </a:p>
          <a:p>
            <a:pPr eaLnBrk="1" hangingPunct="1"/>
            <a:r>
              <a:rPr lang="ru-RU" sz="2000" smtClean="0">
                <a:solidFill>
                  <a:schemeClr val="folHlink"/>
                </a:solidFill>
              </a:rPr>
              <a:t> Отобедав, он отправился отдохнуть.</a:t>
            </a:r>
          </a:p>
        </p:txBody>
      </p:sp>
      <p:sp>
        <p:nvSpPr>
          <p:cNvPr id="8196" name="WordArt 7"/>
          <p:cNvSpPr>
            <a:spLocks noChangeArrowheads="1" noChangeShapeType="1" noTextEdit="1"/>
          </p:cNvSpPr>
          <p:nvPr/>
        </p:nvSpPr>
        <p:spPr bwMode="auto">
          <a:xfrm>
            <a:off x="1692275" y="333375"/>
            <a:ext cx="5761038" cy="792163"/>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Отличный обед</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body" sz="half" idx="1"/>
          </p:nvPr>
        </p:nvSpPr>
        <p:spPr/>
        <p:txBody>
          <a:bodyPr/>
          <a:lstStyle/>
          <a:p>
            <a:pPr eaLnBrk="1" hangingPunct="1">
              <a:lnSpc>
                <a:spcPct val="90000"/>
              </a:lnSpc>
            </a:pPr>
            <a:endParaRPr lang="ru-RU" sz="1800" smtClean="0">
              <a:solidFill>
                <a:schemeClr val="folHlink"/>
              </a:solidFill>
            </a:endParaRPr>
          </a:p>
          <a:p>
            <a:pPr eaLnBrk="1" hangingPunct="1">
              <a:lnSpc>
                <a:spcPct val="90000"/>
              </a:lnSpc>
            </a:pPr>
            <a:r>
              <a:rPr lang="ru-RU" sz="1800" smtClean="0">
                <a:solidFill>
                  <a:schemeClr val="folHlink"/>
                </a:solidFill>
              </a:rPr>
              <a:t>  Озорная обезьянка обожала осмеивать обитателей острова. Однажды, осматривая окрестности острова, она обнаружила ослика. </a:t>
            </a:r>
          </a:p>
          <a:p>
            <a:pPr eaLnBrk="1" hangingPunct="1">
              <a:lnSpc>
                <a:spcPct val="90000"/>
              </a:lnSpc>
            </a:pPr>
            <a:r>
              <a:rPr lang="ru-RU" sz="1800" smtClean="0">
                <a:solidFill>
                  <a:schemeClr val="folHlink"/>
                </a:solidFill>
              </a:rPr>
              <a:t>Ослик отдыхал около ольхи. Обезьяна, обозрев очевидцев, оживлённо оглядевшись, оседлала ослика. Ошеломлённый ослик очнулся.   Обозлившись, отвесил озорной обезьянке отличную оплеуху. Озорница отскочила. Ошалело озираясь, оставила ослика. Оплеуха отбила обезьяне охоту озорничать!</a:t>
            </a:r>
          </a:p>
        </p:txBody>
      </p:sp>
      <p:pic>
        <p:nvPicPr>
          <p:cNvPr id="9219" name="Picture 6"/>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p:pic>
      <p:sp>
        <p:nvSpPr>
          <p:cNvPr id="9220" name="WordArt 7"/>
          <p:cNvSpPr>
            <a:spLocks noChangeArrowheads="1" noChangeShapeType="1" noTextEdit="1"/>
          </p:cNvSpPr>
          <p:nvPr/>
        </p:nvSpPr>
        <p:spPr bwMode="auto">
          <a:xfrm>
            <a:off x="1692275" y="333375"/>
            <a:ext cx="5975350" cy="863600"/>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Озорная обезьянка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179388" y="1700213"/>
            <a:ext cx="4038600" cy="4530725"/>
          </a:xfrm>
        </p:spPr>
      </p:pic>
      <p:sp>
        <p:nvSpPr>
          <p:cNvPr id="10243" name="Rectangle 6"/>
          <p:cNvSpPr>
            <a:spLocks noGrp="1" noChangeArrowheads="1"/>
          </p:cNvSpPr>
          <p:nvPr>
            <p:ph type="body" sz="half" idx="2"/>
          </p:nvPr>
        </p:nvSpPr>
        <p:spPr>
          <a:xfrm>
            <a:off x="4356100" y="1412875"/>
            <a:ext cx="4398963" cy="4746625"/>
          </a:xfrm>
        </p:spPr>
        <p:txBody>
          <a:bodyPr/>
          <a:lstStyle/>
          <a:p>
            <a:pPr eaLnBrk="1" hangingPunct="1">
              <a:lnSpc>
                <a:spcPct val="90000"/>
              </a:lnSpc>
            </a:pPr>
            <a:endParaRPr lang="ru-RU" sz="1800" smtClean="0">
              <a:solidFill>
                <a:schemeClr val="folHlink"/>
              </a:solidFill>
            </a:endParaRPr>
          </a:p>
          <a:p>
            <a:pPr eaLnBrk="1" hangingPunct="1">
              <a:lnSpc>
                <a:spcPct val="90000"/>
              </a:lnSpc>
            </a:pPr>
            <a:r>
              <a:rPr lang="ru-RU" sz="1800" smtClean="0">
                <a:solidFill>
                  <a:schemeClr val="folHlink"/>
                </a:solidFill>
              </a:rPr>
              <a:t>Помогите! Пожалуйста!</a:t>
            </a:r>
          </a:p>
          <a:p>
            <a:pPr eaLnBrk="1" hangingPunct="1">
              <a:lnSpc>
                <a:spcPct val="90000"/>
              </a:lnSpc>
            </a:pPr>
            <a:r>
              <a:rPr lang="ru-RU" sz="1800" smtClean="0">
                <a:solidFill>
                  <a:schemeClr val="folHlink"/>
                </a:solidFill>
              </a:rPr>
              <a:t>Пропал породистый попугай по прозвищу «Позёр».</a:t>
            </a:r>
          </a:p>
          <a:p>
            <a:pPr eaLnBrk="1" hangingPunct="1">
              <a:lnSpc>
                <a:spcPct val="90000"/>
              </a:lnSpc>
            </a:pPr>
            <a:r>
              <a:rPr lang="ru-RU" sz="1800" smtClean="0">
                <a:solidFill>
                  <a:schemeClr val="folHlink"/>
                </a:solidFill>
              </a:rPr>
              <a:t> Приметы и повадки пернатого:      попугай певучий, палево – пёстрый, покрытый персиковыми пятнами. Передаёт причудливые переливы пеночки, петуха, перепёлки… Постоянно прищёлкивает, присвистывает, поклёвывая предложенные плоды, пощипывая пушистые пёрышки. Перья птицы приятно пахнут пшеничным полем.</a:t>
            </a:r>
          </a:p>
          <a:p>
            <a:pPr eaLnBrk="1" hangingPunct="1">
              <a:lnSpc>
                <a:spcPct val="90000"/>
              </a:lnSpc>
            </a:pPr>
            <a:r>
              <a:rPr lang="ru-RU" sz="1800" smtClean="0">
                <a:solidFill>
                  <a:schemeClr val="folHlink"/>
                </a:solidFill>
              </a:rPr>
              <a:t>Помогите поймать попугая! Позвоните, пожалуйста!</a:t>
            </a:r>
          </a:p>
          <a:p>
            <a:pPr eaLnBrk="1" hangingPunct="1">
              <a:lnSpc>
                <a:spcPct val="90000"/>
              </a:lnSpc>
            </a:pPr>
            <a:r>
              <a:rPr lang="ru-RU" sz="1800" smtClean="0">
                <a:solidFill>
                  <a:schemeClr val="folHlink"/>
                </a:solidFill>
              </a:rPr>
              <a:t>             Петровы: Пашка, Полина</a:t>
            </a:r>
          </a:p>
        </p:txBody>
      </p:sp>
      <p:sp>
        <p:nvSpPr>
          <p:cNvPr id="10244" name="WordArt 7"/>
          <p:cNvSpPr>
            <a:spLocks noChangeArrowheads="1" noChangeShapeType="1" noTextEdit="1"/>
          </p:cNvSpPr>
          <p:nvPr/>
        </p:nvSpPr>
        <p:spPr bwMode="auto">
          <a:xfrm>
            <a:off x="1908175" y="115888"/>
            <a:ext cx="5761038" cy="863600"/>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Объявление!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body" sz="half" idx="1"/>
          </p:nvPr>
        </p:nvSpPr>
        <p:spPr>
          <a:xfrm>
            <a:off x="323850" y="1341438"/>
            <a:ext cx="4392613" cy="5183187"/>
          </a:xfrm>
        </p:spPr>
        <p:txBody>
          <a:bodyPr/>
          <a:lstStyle/>
          <a:p>
            <a:pPr eaLnBrk="1" hangingPunct="1"/>
            <a:r>
              <a:rPr lang="ru-RU" sz="2300" smtClean="0">
                <a:solidFill>
                  <a:schemeClr val="folHlink"/>
                </a:solidFill>
              </a:rPr>
              <a:t>Опытный охотник обходил озеро. Он обнаружил отдыхающих. Они общались, оживлённо обсуждая обезображенные окрестности, обвиняя односельчан.</a:t>
            </a:r>
          </a:p>
          <a:p>
            <a:pPr eaLnBrk="1" hangingPunct="1"/>
            <a:r>
              <a:rPr lang="ru-RU" sz="2300" smtClean="0">
                <a:solidFill>
                  <a:schemeClr val="folHlink"/>
                </a:solidFill>
              </a:rPr>
              <a:t> Однако обзор округи озера обеспокоил охотника. Он объяснил отдыхающим об опасности огня. Особенно  опасны оставленные отходы!</a:t>
            </a:r>
          </a:p>
          <a:p>
            <a:pPr eaLnBrk="1" hangingPunct="1"/>
            <a:r>
              <a:rPr lang="ru-RU" sz="2300" smtClean="0">
                <a:solidFill>
                  <a:schemeClr val="folHlink"/>
                </a:solidFill>
              </a:rPr>
              <a:t>Отдыхающие! Одумайтесь!</a:t>
            </a:r>
          </a:p>
        </p:txBody>
      </p:sp>
      <p:pic>
        <p:nvPicPr>
          <p:cNvPr id="13315" name="Picture 6"/>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787900" y="1844675"/>
            <a:ext cx="4038600" cy="4530725"/>
          </a:xfrm>
        </p:spPr>
      </p:pic>
      <p:sp>
        <p:nvSpPr>
          <p:cNvPr id="13316" name="WordArt 7"/>
          <p:cNvSpPr>
            <a:spLocks noChangeArrowheads="1" noChangeShapeType="1" noTextEdit="1"/>
          </p:cNvSpPr>
          <p:nvPr/>
        </p:nvSpPr>
        <p:spPr bwMode="auto">
          <a:xfrm>
            <a:off x="1763713" y="333375"/>
            <a:ext cx="5688012" cy="936625"/>
          </a:xfrm>
          <a:prstGeom prst="rect">
            <a:avLst/>
          </a:prstGeom>
        </p:spPr>
        <p:txBody>
          <a:bodyPr wrap="none" fromWordArt="1">
            <a:prstTxWarp prst="textPlain">
              <a:avLst>
                <a:gd name="adj" fmla="val 50199"/>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Экологическая  миниатюра</a:t>
            </a:r>
          </a:p>
        </p:txBody>
      </p:sp>
    </p:spTree>
  </p:cSld>
  <p:clrMapOvr>
    <a:masterClrMapping/>
  </p:clrMapOvr>
</p:sld>
</file>

<file path=ppt/theme/theme1.xml><?xml version="1.0" encoding="utf-8"?>
<a:theme xmlns:a="http://schemas.openxmlformats.org/drawingml/2006/main" name="Водяные знаки">
  <a:themeElements>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Водяные знак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Водяные знаки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Водяные знаки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Водяные знаки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Водяные знаки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367</TotalTime>
  <Words>546</Words>
  <Application>Microsoft Office PowerPoint</Application>
  <PresentationFormat>Экран (4:3)</PresentationFormat>
  <Paragraphs>50</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Водяные знаки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Derevenskiu</cp:lastModifiedBy>
  <cp:revision>32</cp:revision>
  <dcterms:created xsi:type="dcterms:W3CDTF">2012-02-23T16:53:40Z</dcterms:created>
  <dcterms:modified xsi:type="dcterms:W3CDTF">2015-01-12T15:59:37Z</dcterms:modified>
</cp:coreProperties>
</file>