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45B6-DB2D-4F5F-95FC-78D53074165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80DD-2129-42BB-B70C-B45757B6C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45B6-DB2D-4F5F-95FC-78D53074165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80DD-2129-42BB-B70C-B45757B6C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45B6-DB2D-4F5F-95FC-78D53074165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80DD-2129-42BB-B70C-B45757B6C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45B6-DB2D-4F5F-95FC-78D53074165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80DD-2129-42BB-B70C-B45757B6C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45B6-DB2D-4F5F-95FC-78D53074165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80DD-2129-42BB-B70C-B45757B6C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45B6-DB2D-4F5F-95FC-78D53074165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80DD-2129-42BB-B70C-B45757B6C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45B6-DB2D-4F5F-95FC-78D53074165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80DD-2129-42BB-B70C-B45757B6C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45B6-DB2D-4F5F-95FC-78D53074165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80DD-2129-42BB-B70C-B45757B6C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45B6-DB2D-4F5F-95FC-78D53074165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80DD-2129-42BB-B70C-B45757B6C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45B6-DB2D-4F5F-95FC-78D53074165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80DD-2129-42BB-B70C-B45757B6C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45B6-DB2D-4F5F-95FC-78D53074165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80DD-2129-42BB-B70C-B45757B6CF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D45B6-DB2D-4F5F-95FC-78D530741655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E80DD-2129-42BB-B70C-B45757B6CF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85883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Гүз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әллеккә чикләр юк.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7715304" cy="4714908"/>
          </a:xfrm>
        </p:spPr>
        <p:txBody>
          <a:bodyPr/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Гаҗәпләнү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– фикерләүгә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беренче адым.</a:t>
            </a:r>
          </a:p>
          <a:p>
            <a:r>
              <a:rPr lang="tt-RU" dirty="0"/>
              <a:t> </a:t>
            </a:r>
            <a:r>
              <a:rPr lang="tt-RU" dirty="0" smtClean="0"/>
              <a:t>                                                          Сократ</a:t>
            </a:r>
          </a:p>
          <a:p>
            <a:endParaRPr lang="tt-RU" dirty="0"/>
          </a:p>
          <a:p>
            <a:endParaRPr lang="tt-RU" dirty="0" smtClean="0"/>
          </a:p>
          <a:p>
            <a:endParaRPr lang="tt-RU" dirty="0" smtClean="0"/>
          </a:p>
          <a:p>
            <a:endParaRPr lang="tt-RU" dirty="0"/>
          </a:p>
          <a:p>
            <a:endParaRPr lang="tt-RU" dirty="0" smtClean="0"/>
          </a:p>
          <a:p>
            <a:endParaRPr lang="ru-RU" dirty="0"/>
          </a:p>
        </p:txBody>
      </p:sp>
      <p:pic>
        <p:nvPicPr>
          <p:cNvPr id="11266" name="Picture 2" descr="http://im0-tub-ru.yandex.net/i?id=12568891-6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14620"/>
            <a:ext cx="5429288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8856984" cy="6408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Кагыйдәләрне исегездә тотыгыз</a:t>
            </a:r>
            <a:r>
              <a:rPr lang="tt-RU" dirty="0" smtClean="0"/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1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. Стенага, тәрәзәләргә рәсем ясаганда басып эшләмәгез.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2. Пыялага рәсем ясаганда ватык урыннарын сайламагыз.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3. Буяулы кулыгыз белән күзегезгә, авызыгызга кагылмагыз.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4. Эшне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төгәлләгәннән соң, әйберләрегезне җыярга онытмагыз.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Әйдәгез, танышыйк!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Сез рәсем ясарга яратасызмы?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Нинди өлкә сезгә күбрәк якын?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Өйдә сезнең үз бүлмәгез бармы?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Балалар бүлмәсе нинди булуын теләр идегез?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Балалар бүлмәсенең стеналары, тәрәзәләре ничек итеп бизәлгән?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Ә сез аның ничек булуын теләр идегез?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Минем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бүлмәм -  үзе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бер дөнья</a:t>
            </a:r>
            <a:r>
              <a:rPr lang="tt-RU" dirty="0" smtClean="0"/>
              <a:t>!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84784"/>
            <a:ext cx="7560840" cy="48232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Бүген миңа ни кирәк?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Витражлы буяу;</a:t>
            </a:r>
          </a:p>
          <a:p>
            <a:endParaRPr lang="tt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Төрле зурлыктагы рәсемнәр;</a:t>
            </a:r>
          </a:p>
          <a:p>
            <a:endParaRPr lang="tt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Скотч;</a:t>
            </a:r>
          </a:p>
          <a:p>
            <a:endParaRPr lang="tt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Акриллы буяу;</a:t>
            </a:r>
          </a:p>
          <a:p>
            <a:endParaRPr lang="tt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Мамыклы таякчыклар.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Эшне башлыйбыз.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Пыяланың эчке ягына матур рәсемне скотч ярдәмендә ябыштырабыз;</a:t>
            </a:r>
          </a:p>
          <a:p>
            <a:endParaRPr lang="tt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Ачык яки караңгы төстәге бер тюбик витражлы буяу алабыз;</a:t>
            </a:r>
          </a:p>
          <a:p>
            <a:endParaRPr lang="tt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Рәсемнең контурын сызып чыгабыз;</a:t>
            </a:r>
          </a:p>
          <a:p>
            <a:endParaRPr lang="tt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Берникадәр кипкәнен көтеп торабыз.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4474840" cy="36003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712968" cy="64807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8784976" cy="60486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Тулысынча кибеп беткәннән соң...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Акриллы буяу белән рәсемебезнең эчке өлешләрен буярга тотынабыз;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Буяган вакытта кырыйларга чыгып киткән өлешләрен мамыклы таякчыклар белән сөртә барабыз;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Рәсемнең кечкенә урыннарын буяу өчен нечкә пумалалар кулланырга мөмкин;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Акриллы буяу чатнамый һәм озак саклана.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204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Гүзәллеккә чикләр юк.</vt:lpstr>
      <vt:lpstr>Кагыйдәләрне исегездә тотыгыз!</vt:lpstr>
      <vt:lpstr>Әйдәгез, танышыйк!</vt:lpstr>
      <vt:lpstr>Минем бүлмәм -  үзе бер дөнья!</vt:lpstr>
      <vt:lpstr>Бүген миңа ни кирәк?</vt:lpstr>
      <vt:lpstr>Эшне башлыйбыз.</vt:lpstr>
      <vt:lpstr>Презентация PowerPoint</vt:lpstr>
      <vt:lpstr>Презентация PowerPoint</vt:lpstr>
      <vt:lpstr>Тулысынча кибеп беткәннән соң...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Гүзәллеккә чикләр юк.</dc:title>
  <dc:creator>user</dc:creator>
  <cp:lastModifiedBy>дания</cp:lastModifiedBy>
  <cp:revision>17</cp:revision>
  <dcterms:created xsi:type="dcterms:W3CDTF">2013-01-13T13:46:02Z</dcterms:created>
  <dcterms:modified xsi:type="dcterms:W3CDTF">2013-01-15T10:12:29Z</dcterms:modified>
</cp:coreProperties>
</file>