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ECF1"/>
    <a:srgbClr val="996633"/>
    <a:srgbClr val="006600"/>
    <a:srgbClr val="CC6600"/>
    <a:srgbClr val="800080"/>
    <a:srgbClr val="33CCFF"/>
    <a:srgbClr val="9BC1E7"/>
    <a:srgbClr val="A4D577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2" autoAdjust="0"/>
    <p:restoredTop sz="94707" autoAdjust="0"/>
  </p:normalViewPr>
  <p:slideViewPr>
    <p:cSldViewPr>
      <p:cViewPr varScale="1">
        <p:scale>
          <a:sx n="93" d="100"/>
          <a:sy n="93" d="100"/>
        </p:scale>
        <p:origin x="-36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6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29B2-01FF-421A-92DF-F31F7741D57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0E00-309F-462A-BA2C-6C341F916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29B2-01FF-421A-92DF-F31F7741D57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0E00-309F-462A-BA2C-6C341F916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29B2-01FF-421A-92DF-F31F7741D57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0E00-309F-462A-BA2C-6C341F916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29B2-01FF-421A-92DF-F31F7741D57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0E00-309F-462A-BA2C-6C341F916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29B2-01FF-421A-92DF-F31F7741D57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0E00-309F-462A-BA2C-6C341F916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29B2-01FF-421A-92DF-F31F7741D57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0E00-309F-462A-BA2C-6C341F916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29B2-01FF-421A-92DF-F31F7741D57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0E00-309F-462A-BA2C-6C341F916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29B2-01FF-421A-92DF-F31F7741D57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0E00-309F-462A-BA2C-6C341F916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29B2-01FF-421A-92DF-F31F7741D57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0E00-309F-462A-BA2C-6C341F916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29B2-01FF-421A-92DF-F31F7741D57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0E00-309F-462A-BA2C-6C341F916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D29B2-01FF-421A-92DF-F31F7741D57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20E00-309F-462A-BA2C-6C341F916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D29B2-01FF-421A-92DF-F31F7741D57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20E00-309F-462A-BA2C-6C341F9167E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\&#1052;&#1086;&#1080;%20&#1076;&#1086;&#1082;&#1091;&#1084;&#1077;&#1085;&#1090;&#1099;\Downloads\Array+-+&#1059;&#1079;+&#1078;&#1099;&#1088;&#1099;&#1073;&#1099;&#1079;+(&#1084;&#1080;&#1085;&#1091;&#1089;)(music.nur.kz)%20(1).mp3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gif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t-RU" dirty="0" smtClean="0"/>
          </a:p>
          <a:p>
            <a:endParaRPr lang="tt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1000108"/>
            <a:ext cx="7929618" cy="289055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>
                <a:gd name="adj" fmla="val 46897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t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АШАМЛЫКЛАР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7290" y="4214818"/>
            <a:ext cx="650085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Бәйләнешле сөйләм үстерү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6000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7786742" cy="6440510"/>
          </a:xfrm>
        </p:spPr>
        <p:txBody>
          <a:bodyPr>
            <a:normAutofit/>
          </a:bodyPr>
          <a:lstStyle/>
          <a:p>
            <a:pPr algn="r"/>
            <a:r>
              <a:rPr lang="tt-RU" sz="2000" dirty="0" smtClean="0"/>
              <a:t/>
            </a:r>
            <a:br>
              <a:rPr lang="tt-RU" sz="2000" dirty="0" smtClean="0"/>
            </a:br>
            <a:r>
              <a:rPr lang="tt-RU" sz="2000" dirty="0" smtClean="0"/>
              <a:t/>
            </a:r>
            <a:br>
              <a:rPr lang="tt-RU" sz="2000" dirty="0" smtClean="0"/>
            </a:br>
            <a:r>
              <a:rPr lang="tt-RU" sz="2000" dirty="0" smtClean="0"/>
              <a:t/>
            </a:r>
            <a:br>
              <a:rPr lang="tt-RU" sz="2000" dirty="0" smtClean="0"/>
            </a:br>
            <a:r>
              <a:rPr lang="tt-RU" sz="2000" dirty="0" smtClean="0"/>
              <a:t/>
            </a:r>
            <a:br>
              <a:rPr lang="tt-RU" sz="2000" dirty="0" smtClean="0"/>
            </a:br>
            <a:r>
              <a:rPr lang="tt-RU" sz="2000" dirty="0" smtClean="0"/>
              <a:t/>
            </a:r>
            <a:br>
              <a:rPr lang="tt-RU" sz="2000" dirty="0" smtClean="0"/>
            </a:br>
            <a:r>
              <a:rPr lang="tt-RU" sz="2000" dirty="0" smtClean="0">
                <a:latin typeface="Tahoma" pitchFamily="34" charset="0"/>
                <a:cs typeface="Tahoma" pitchFamily="34" charset="0"/>
              </a:rPr>
              <a:t>ШИКӘР</a:t>
            </a:r>
            <a:br>
              <a:rPr lang="tt-RU" sz="2000" dirty="0" smtClean="0">
                <a:latin typeface="Tahoma" pitchFamily="34" charset="0"/>
                <a:cs typeface="Tahoma" pitchFamily="34" charset="0"/>
              </a:rPr>
            </a:br>
            <a:r>
              <a:rPr lang="tt-RU" sz="20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t-RU" sz="2000" dirty="0" smtClean="0">
                <a:latin typeface="Tahoma" pitchFamily="34" charset="0"/>
                <a:cs typeface="Tahoma" pitchFamily="34" charset="0"/>
              </a:rPr>
            </a:br>
            <a:r>
              <a:rPr lang="tt-RU" sz="20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t-RU" sz="2000" dirty="0" smtClean="0">
                <a:latin typeface="Tahoma" pitchFamily="34" charset="0"/>
                <a:cs typeface="Tahoma" pitchFamily="34" charset="0"/>
              </a:rPr>
            </a:br>
            <a:r>
              <a:rPr lang="tt-RU" sz="2000" dirty="0" smtClean="0">
                <a:latin typeface="Tahoma" pitchFamily="34" charset="0"/>
                <a:cs typeface="Tahoma" pitchFamily="34" charset="0"/>
              </a:rPr>
              <a:t>ЧӘЙ</a:t>
            </a:r>
            <a:br>
              <a:rPr lang="tt-RU" sz="2000" dirty="0" smtClean="0">
                <a:latin typeface="Tahoma" pitchFamily="34" charset="0"/>
                <a:cs typeface="Tahoma" pitchFamily="34" charset="0"/>
              </a:rPr>
            </a:br>
            <a:r>
              <a:rPr lang="tt-RU" sz="20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t-RU" sz="2000" dirty="0" smtClean="0">
                <a:latin typeface="Tahoma" pitchFamily="34" charset="0"/>
                <a:cs typeface="Tahoma" pitchFamily="34" charset="0"/>
              </a:rPr>
            </a:br>
            <a:r>
              <a:rPr lang="tt-RU" sz="20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t-RU" sz="2000" dirty="0" smtClean="0">
                <a:latin typeface="Tahoma" pitchFamily="34" charset="0"/>
                <a:cs typeface="Tahoma" pitchFamily="34" charset="0"/>
              </a:rPr>
            </a:br>
            <a:r>
              <a:rPr lang="tt-RU" sz="2000" dirty="0" smtClean="0">
                <a:latin typeface="Tahoma" pitchFamily="34" charset="0"/>
                <a:cs typeface="Tahoma" pitchFamily="34" charset="0"/>
              </a:rPr>
              <a:t>ТУҢДЫРМА</a:t>
            </a:r>
            <a:br>
              <a:rPr lang="tt-RU" sz="2000" dirty="0" smtClean="0">
                <a:latin typeface="Tahoma" pitchFamily="34" charset="0"/>
                <a:cs typeface="Tahoma" pitchFamily="34" charset="0"/>
              </a:rPr>
            </a:br>
            <a:r>
              <a:rPr lang="tt-RU" sz="20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t-RU" sz="2000" dirty="0" smtClean="0">
                <a:latin typeface="Tahoma" pitchFamily="34" charset="0"/>
                <a:cs typeface="Tahoma" pitchFamily="34" charset="0"/>
              </a:rPr>
            </a:br>
            <a:r>
              <a:rPr lang="tt-RU" sz="20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t-RU" sz="2000" dirty="0" smtClean="0">
                <a:latin typeface="Tahoma" pitchFamily="34" charset="0"/>
                <a:cs typeface="Tahoma" pitchFamily="34" charset="0"/>
              </a:rPr>
            </a:br>
            <a:r>
              <a:rPr lang="tt-RU" sz="2000" dirty="0" smtClean="0">
                <a:latin typeface="Tahoma" pitchFamily="34" charset="0"/>
                <a:cs typeface="Tahoma" pitchFamily="34" charset="0"/>
              </a:rPr>
              <a:t>КҮМӘЧ</a:t>
            </a:r>
            <a:br>
              <a:rPr lang="tt-RU" sz="2000" dirty="0" smtClean="0">
                <a:latin typeface="Tahoma" pitchFamily="34" charset="0"/>
                <a:cs typeface="Tahoma" pitchFamily="34" charset="0"/>
              </a:rPr>
            </a:br>
            <a:r>
              <a:rPr lang="tt-RU" sz="20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t-RU" sz="2000" dirty="0" smtClean="0">
                <a:latin typeface="Tahoma" pitchFamily="34" charset="0"/>
                <a:cs typeface="Tahoma" pitchFamily="34" charset="0"/>
              </a:rPr>
            </a:br>
            <a:r>
              <a:rPr lang="tt-RU" sz="20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t-RU" sz="2000" dirty="0" smtClean="0">
                <a:latin typeface="Tahoma" pitchFamily="34" charset="0"/>
                <a:cs typeface="Tahoma" pitchFamily="34" charset="0"/>
              </a:rPr>
            </a:br>
            <a:r>
              <a:rPr lang="tt-RU" sz="20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tt-RU" sz="2000" dirty="0" smtClean="0">
                <a:latin typeface="Tahoma" pitchFamily="34" charset="0"/>
                <a:cs typeface="Tahoma" pitchFamily="34" charset="0"/>
              </a:rPr>
            </a:br>
            <a:r>
              <a:rPr lang="tt-RU" sz="2000" dirty="0" smtClean="0">
                <a:latin typeface="Tahoma" pitchFamily="34" charset="0"/>
                <a:cs typeface="Tahoma" pitchFamily="34" charset="0"/>
              </a:rPr>
              <a:t>СӨТ</a:t>
            </a:r>
            <a:endParaRPr lang="ru-RU" sz="20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0"/>
            <a:ext cx="807249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КАРТОЧКАЛАР</a:t>
            </a:r>
          </a:p>
          <a:p>
            <a:pPr algn="ctr"/>
            <a:r>
              <a:rPr lang="tt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 БЕЛӘН ЭШ</a:t>
            </a:r>
            <a:endParaRPr lang="ru-RU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10" descr="http://img-fotki.yandex.ru/get/5313/120764739.7/0_73c21_a3e0f687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714488"/>
            <a:ext cx="928694" cy="785818"/>
          </a:xfrm>
          <a:prstGeom prst="rect">
            <a:avLst/>
          </a:prstGeom>
          <a:noFill/>
        </p:spPr>
      </p:pic>
      <p:pic>
        <p:nvPicPr>
          <p:cNvPr id="7" name="Рисунок 6" descr="http://s006.radikal.ru/i214/1302/76/31f67366635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571744"/>
            <a:ext cx="928694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Администратор\Desktop\Нинуля\Картинки Нине\210px-Milk_glass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3714752"/>
            <a:ext cx="928694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.stalker.uz/pic_b/b79a9ee12fdb61c8ba5cc380ababffe0resiz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5072074"/>
            <a:ext cx="92869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Содержимое 3" descr="http://im6-tub-ru.yandex.net/i?id=127096060-01-72&amp;n=21"/>
          <p:cNvPicPr>
            <a:picLocks noGrp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5929330"/>
            <a:ext cx="928694" cy="78026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Прямая со стрелкой 12"/>
          <p:cNvCxnSpPr/>
          <p:nvPr/>
        </p:nvCxnSpPr>
        <p:spPr>
          <a:xfrm rot="5400000">
            <a:off x="3286116" y="2571744"/>
            <a:ext cx="3929090" cy="32147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rot="10800000" flipV="1">
            <a:off x="3643306" y="3143248"/>
            <a:ext cx="3643338" cy="22145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10800000">
            <a:off x="3714744" y="2214554"/>
            <a:ext cx="2714644" cy="1928826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3714744" y="3286124"/>
            <a:ext cx="3143272" cy="1785950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10800000">
            <a:off x="3571868" y="4286256"/>
            <a:ext cx="3714776" cy="1857388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25" name="Содержимое 24" descr="http://gazeta-n1.ru/upload/iblock/020/02091d0d8b999accd45ce55989d2feef.png"/>
          <p:cNvPicPr>
            <a:picLocks noGrp="1"/>
          </p:cNvPicPr>
          <p:nvPr>
            <p:ph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1571612"/>
            <a:ext cx="282872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2928926" y="274638"/>
            <a:ext cx="5757874" cy="6297634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/>
              <a:t>Как скажете: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-что ты кушаешь  на завтрак?</a:t>
            </a:r>
            <a:br>
              <a:rPr lang="ru-RU" sz="2800" b="1" dirty="0" smtClean="0"/>
            </a:br>
            <a:r>
              <a:rPr lang="ru-RU" sz="2800" b="1" dirty="0" smtClean="0"/>
              <a:t>-что ты кушаешь  на ужин? </a:t>
            </a:r>
            <a:br>
              <a:rPr lang="ru-RU" sz="2800" b="1" dirty="0" smtClean="0"/>
            </a:br>
            <a:r>
              <a:rPr lang="ru-RU" sz="2800" b="1" dirty="0" smtClean="0"/>
              <a:t>-что ты пьёшь? </a:t>
            </a:r>
            <a:endParaRPr lang="ru-RU" sz="2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571604" y="214290"/>
            <a:ext cx="742955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Белмәмеш</a:t>
            </a:r>
          </a:p>
          <a:p>
            <a:pPr algn="ctr"/>
            <a:r>
              <a:rPr lang="tt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ahoma" pitchFamily="34" charset="0"/>
                <a:cs typeface="Tahoma" pitchFamily="34" charset="0"/>
              </a:rPr>
              <a:t>                сорау бирә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Содержимое 3" descr="http://im2-tub-ru.yandex.net/i?id=213468552-27-72&amp;n=21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14488"/>
            <a:ext cx="242889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E6DCAC"/>
            </a:gs>
            <a:gs pos="12000">
              <a:srgbClr val="E6D78A"/>
            </a:gs>
            <a:gs pos="30000">
              <a:srgbClr val="C7AC4C"/>
            </a:gs>
            <a:gs pos="45000">
              <a:srgbClr val="E6D78A"/>
            </a:gs>
            <a:gs pos="77000">
              <a:srgbClr val="C7AC4C"/>
            </a:gs>
            <a:gs pos="100000">
              <a:srgbClr val="E6DCA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ww.baltinfo.ru/photo/new/561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2"/>
            <a:ext cx="2714643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ages.vfl.ru/ii/1346683082/ee652856/888601_m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000240"/>
            <a:ext cx="257176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m5-tub-ru.yandex.net/i?id=100033704-51-72&amp;n=2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1928802"/>
            <a:ext cx="300039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000100" y="0"/>
            <a:ext cx="72651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9600" b="1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</a:t>
            </a:r>
            <a:r>
              <a:rPr lang="ru-RU" sz="9600" b="1" dirty="0" smtClean="0">
                <a:ln w="11430"/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</a:t>
            </a:r>
            <a:r>
              <a:rPr lang="ru-RU" sz="9600" b="1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Й</a:t>
            </a:r>
            <a:r>
              <a:rPr lang="ru-RU" sz="96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Л</a:t>
            </a:r>
            <a:r>
              <a:rPr lang="ru-RU" sz="96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</a:t>
            </a:r>
            <a:r>
              <a:rPr lang="ru-RU" sz="9600" b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Г</a:t>
            </a:r>
            <a:r>
              <a:rPr lang="ru-RU" sz="9600" b="1" dirty="0" smtClean="0">
                <a:ln w="11430"/>
                <a:solidFill>
                  <a:srgbClr val="00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Ы</a:t>
            </a:r>
            <a:r>
              <a:rPr lang="ru-RU" sz="9600" b="1" dirty="0" smtClean="0">
                <a:ln w="11430"/>
                <a:solidFill>
                  <a:srgbClr val="996633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З</a:t>
            </a:r>
            <a:endParaRPr lang="ru-RU" sz="9600" b="1" cap="none" spc="0" dirty="0">
              <a:ln w="11430"/>
              <a:solidFill>
                <a:srgbClr val="996633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00484" y="5000636"/>
            <a:ext cx="61430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80008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ВЫБИРАЙТЕ</a:t>
            </a:r>
            <a:endParaRPr lang="ru-RU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80008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4" name="Рисунок 13" descr="http://im6-tub-ru.yandex.net/i?id=36676048-10-72&amp;n=2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786322"/>
            <a:ext cx="121444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28605"/>
            <a:ext cx="8358246" cy="214313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scadeUp">
              <a:avLst>
                <a:gd name="adj" fmla="val 54717"/>
              </a:avLst>
            </a:prstTxWarp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Р</a:t>
            </a:r>
            <a:r>
              <a:rPr lang="tt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ӘХМӘТ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Рисунок 5" descr="http://festival.1september.ru/articles/630976/img1.jpg"/>
          <p:cNvPicPr/>
          <p:nvPr/>
        </p:nvPicPr>
        <p:blipFill>
          <a:blip r:embed="rId2" cstate="print"/>
          <a:srcRect l="18421" t="2128" r="23684"/>
          <a:stretch>
            <a:fillRect/>
          </a:stretch>
        </p:blipFill>
        <p:spPr bwMode="auto">
          <a:xfrm>
            <a:off x="5286380" y="2000240"/>
            <a:ext cx="2786082" cy="485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http://stat20.privet.ru/lr/0b32568cdf2919ddc685364ad37d717a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3500438"/>
            <a:ext cx="2500330" cy="2071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70648" y="357166"/>
            <a:ext cx="64027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ИГЪ</a:t>
            </a:r>
            <a:r>
              <a:rPr lang="tt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ТИБАРЫГЫЗ </a:t>
            </a:r>
          </a:p>
          <a:p>
            <a:pPr algn="ctr"/>
            <a:r>
              <a:rPr lang="tt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ӨЧЕН РӘХМӘТ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514" y="3786190"/>
            <a:ext cx="825097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САУ  БУЛЫГЫЗ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61555" y="2967335"/>
            <a:ext cx="44208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Текст надписи</a:t>
            </a: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571481"/>
            <a:ext cx="7715303" cy="178594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t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ХӘЕРЛЕ КӨННӘР!!!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4810" y="4813994"/>
            <a:ext cx="421484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Белмәмеш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Содержимое 4" descr="http://ladies.academ.org/files/ao_node_images/1357/full/3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214290"/>
            <a:ext cx="3714776" cy="4500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0" y="285728"/>
            <a:ext cx="35004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Бездә</a:t>
            </a:r>
            <a:r>
              <a:rPr lang="tt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tt-RU" sz="54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4283" y="2571744"/>
            <a:ext cx="471490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кунакта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isometricOffAxis1Right"/>
              <a:lightRig rig="threePt" dir="t"/>
            </a:scene3d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/>
            </a:r>
            <a:b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Содержимое 3" descr="http://img1.liveinternet.ru/images/attach/c/3/77/864/77864293_7.pn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571744"/>
            <a:ext cx="2286016" cy="370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6389" y="1857364"/>
            <a:ext cx="251761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3" descr="http://im6-tub-ru.yandex.net/i?id=127096060-01-72&amp;n=2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6" y="3143248"/>
            <a:ext cx="1933575" cy="142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86644" y="3429000"/>
            <a:ext cx="1669635" cy="153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5000636"/>
            <a:ext cx="2052315" cy="1592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4286256"/>
            <a:ext cx="1360791" cy="188186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Рисунок 10" descr="http://im7-tub-ru.yandex.net/i?id=698548175-65-72&amp;n=21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571612"/>
            <a:ext cx="1971675" cy="180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://im6-tub-ru.yandex.net/i?id=56911000-70-72&amp;n=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428860" y="3500438"/>
            <a:ext cx="1928826" cy="1285884"/>
          </a:xfrm>
          <a:prstGeom prst="rect">
            <a:avLst/>
          </a:prstGeom>
          <a:noFill/>
        </p:spPr>
      </p:pic>
      <p:pic>
        <p:nvPicPr>
          <p:cNvPr id="1028" name="Picture 4" descr="http://www.rf-54.ru/userfiles/catalog/large/5249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786314" y="5286388"/>
            <a:ext cx="1939031" cy="1357322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52152" y="117195"/>
            <a:ext cx="873817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t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DDDDDD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БЕЛМӘМЕШКӘ ЯРДӘМ ИТ!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DDDDDD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30" name="Picture 6" descr="http://www.schoolnet.by/~demidovichi/site/bibl_html_364ade2b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14876" y="1643050"/>
            <a:ext cx="1917928" cy="1571636"/>
          </a:xfrm>
          <a:prstGeom prst="rect">
            <a:avLst/>
          </a:prstGeom>
          <a:noFill/>
        </p:spPr>
      </p:pic>
      <p:pic>
        <p:nvPicPr>
          <p:cNvPr id="1032" name="Picture 8" descr="http://ryzmomplus2.typepad.com/my_weblog/WindowsLiveWriter/AllaboutmeletterV_12CC2/image016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72264" y="5143512"/>
            <a:ext cx="1357346" cy="1357346"/>
          </a:xfrm>
          <a:prstGeom prst="rect">
            <a:avLst/>
          </a:prstGeom>
          <a:noFill/>
        </p:spPr>
      </p:pic>
      <p:pic>
        <p:nvPicPr>
          <p:cNvPr id="1034" name="Picture 10" descr="http://img-fotki.yandex.ru/get/5313/120764739.7/0_73c21_a3e0f687_L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715240" y="5143512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00240"/>
            <a:ext cx="8786874" cy="2357454"/>
          </a:xfrm>
        </p:spPr>
        <p:txBody>
          <a:bodyPr>
            <a:normAutofit fontScale="90000"/>
          </a:bodyPr>
          <a:lstStyle/>
          <a:p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Мин … </a:t>
            </a: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ашыйм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.         Мин … </a:t>
            </a: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эчәм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.</a:t>
            </a:r>
            <a:b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2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ипи,аш,сок,ботка,сөт,кәнфит,чәй</a:t>
            </a: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 </a:t>
            </a:r>
            <a:b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  </a:t>
            </a:r>
            <a:b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</a:br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ahoma" pitchFamily="34" charset="0"/>
                <a:cs typeface="Tahoma" pitchFamily="34" charset="0"/>
              </a:rPr>
              <a:t> </a:t>
            </a:r>
            <a:endParaRPr lang="ru-RU" sz="3200" dirty="0"/>
          </a:p>
        </p:txBody>
      </p:sp>
      <p:pic>
        <p:nvPicPr>
          <p:cNvPr id="4" name="Содержимое 3" descr="http://stat16.privet.ru/lr/090c2a8e9fa869fe26db1d2c0713d3c9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14818"/>
            <a:ext cx="2428860" cy="264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8229600" cy="164307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142852"/>
            <a:ext cx="7858180" cy="128588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/>
            </a:prstTxWarp>
            <a:spAutoFit/>
          </a:bodyPr>
          <a:lstStyle/>
          <a:p>
            <a:pPr algn="ctr"/>
            <a:r>
              <a:rPr lang="tt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ahoma" pitchFamily="34" charset="0"/>
                <a:cs typeface="Tahoma" pitchFamily="34" charset="0"/>
              </a:rPr>
              <a:t>Кибеттә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Рисунок 4" descr="http://2s2b.ru/upload/normal/arhangelsk-trebuetsya_prodavec_274730.jpeg"/>
          <p:cNvPicPr/>
          <p:nvPr/>
        </p:nvPicPr>
        <p:blipFill>
          <a:blip r:embed="rId2" cstate="print"/>
          <a:srcRect t="16090"/>
          <a:stretch>
            <a:fillRect/>
          </a:stretch>
        </p:blipFill>
        <p:spPr bwMode="auto">
          <a:xfrm>
            <a:off x="0" y="1428736"/>
            <a:ext cx="9144000" cy="5429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472518" cy="5286388"/>
          </a:xfrm>
        </p:spPr>
        <p:txBody>
          <a:bodyPr>
            <a:normAutofit fontScale="90000"/>
          </a:bodyPr>
          <a:lstStyle/>
          <a:p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b="1" dirty="0" smtClean="0"/>
              <a:t/>
            </a:r>
            <a:br>
              <a:rPr lang="tt-RU" b="1" dirty="0" smtClean="0"/>
            </a:br>
            <a:r>
              <a:rPr lang="tt-RU" sz="8900" b="1" dirty="0" smtClean="0">
                <a:latin typeface="Tahoma" pitchFamily="34" charset="0"/>
                <a:cs typeface="Tahoma" pitchFamily="34" charset="0"/>
              </a:rPr>
              <a:t>АШ</a:t>
            </a:r>
            <a:br>
              <a:rPr lang="tt-RU" sz="8900" b="1" dirty="0" smtClean="0">
                <a:latin typeface="Tahoma" pitchFamily="34" charset="0"/>
                <a:cs typeface="Tahoma" pitchFamily="34" charset="0"/>
              </a:rPr>
            </a:br>
            <a:r>
              <a:rPr lang="tt-RU" dirty="0" smtClean="0">
                <a:latin typeface="Tahoma" pitchFamily="34" charset="0"/>
                <a:cs typeface="Tahoma" pitchFamily="34" charset="0"/>
              </a:rPr>
              <a:t>СҮЗЕНДӘ НИЧӘ ХӘРЕФ?</a:t>
            </a:r>
            <a:endParaRPr lang="ru-RU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0"/>
            <a:ext cx="7500990" cy="27392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t-RU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>ЯЛ       МИНУТЫ</a:t>
            </a:r>
          </a:p>
          <a:p>
            <a:pPr algn="ctr"/>
            <a:r>
              <a:rPr lang="tt-RU" sz="2800" b="1" cap="all" spc="0" dirty="0" smtClean="0">
                <a:ln/>
                <a:solidFill>
                  <a:schemeClr val="accent2">
                    <a:lumMod val="75000"/>
                  </a:schemeClr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ahoma" pitchFamily="34" charset="0"/>
                <a:cs typeface="Tahoma" pitchFamily="34" charset="0"/>
              </a:rPr>
              <a:t>Микс-фриз-груп</a:t>
            </a:r>
            <a:endParaRPr lang="ru-RU" sz="2800" b="1" cap="all" spc="0" dirty="0">
              <a:ln/>
              <a:solidFill>
                <a:schemeClr val="accent2">
                  <a:lumMod val="75000"/>
                </a:schemeClr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ahoma" pitchFamily="34" charset="0"/>
              <a:cs typeface="Tahoma" pitchFamily="34" charset="0"/>
            </a:endParaRPr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20" y="3000372"/>
            <a:ext cx="2428892" cy="214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http://im6-tub-ru.yandex.net/i?id=25006157-48-72&amp;n=21"/>
          <p:cNvPicPr/>
          <p:nvPr/>
        </p:nvPicPr>
        <p:blipFill>
          <a:blip r:embed="rId4" cstate="print"/>
          <a:srcRect l="10000"/>
          <a:stretch>
            <a:fillRect/>
          </a:stretch>
        </p:blipFill>
        <p:spPr bwMode="auto">
          <a:xfrm>
            <a:off x="7072330" y="642918"/>
            <a:ext cx="192882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" name="Array+-+Уз+жырыбыз+(минус)(music.nur.kz)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86776" y="5929330"/>
            <a:ext cx="428628" cy="304800"/>
          </a:xfrm>
          <a:prstGeom prst="rect">
            <a:avLst/>
          </a:prstGeom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843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  <a:alpha val="34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t-RU" b="1" dirty="0" smtClean="0">
                <a:latin typeface="Tahoma" pitchFamily="34" charset="0"/>
                <a:cs typeface="Tahoma" pitchFamily="34" charset="0"/>
              </a:rPr>
              <a:t>РӘСЕМДӘ НИЧӘ АШАМЛЫК БАР?</a:t>
            </a: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" name="Picture 3" descr="C:\Users\Администратор\Desktop\Нинуля\Картинки Нине\123163268243338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2815290" cy="2185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5000636"/>
            <a:ext cx="3295658" cy="171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art-saloon.ru/big/item_39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643049"/>
            <a:ext cx="2071702" cy="2375805"/>
          </a:xfrm>
          <a:prstGeom prst="rect">
            <a:avLst/>
          </a:prstGeom>
          <a:noFill/>
        </p:spPr>
      </p:pic>
      <p:pic>
        <p:nvPicPr>
          <p:cNvPr id="1028" name="Picture 4" descr="http://www.art-saloon.ru/big/item_396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4857761"/>
            <a:ext cx="3588549" cy="2000240"/>
          </a:xfrm>
          <a:prstGeom prst="rect">
            <a:avLst/>
          </a:prstGeom>
          <a:noFill/>
        </p:spPr>
      </p:pic>
      <p:pic>
        <p:nvPicPr>
          <p:cNvPr id="1030" name="Picture 6" descr="http://tubes.toutimages.com/alimentation/dessert/027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357562"/>
            <a:ext cx="2500316" cy="1552576"/>
          </a:xfrm>
          <a:prstGeom prst="rect">
            <a:avLst/>
          </a:prstGeom>
          <a:noFill/>
        </p:spPr>
      </p:pic>
      <p:pic>
        <p:nvPicPr>
          <p:cNvPr id="1034" name="Picture 10" descr="http://www.graycell.ru/picture/big/myach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3438" y="1357298"/>
            <a:ext cx="1857388" cy="185738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60000"/>
                <a:lumOff val="40000"/>
                <a:alpha val="34000"/>
              </a:schemeClr>
            </a:gs>
            <a:gs pos="50000">
              <a:srgbClr val="9CB86E"/>
            </a:gs>
            <a:gs pos="100000">
              <a:srgbClr val="156B1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t-RU" b="1" dirty="0" smtClean="0">
                <a:latin typeface="Tahoma" pitchFamily="34" charset="0"/>
                <a:cs typeface="Tahoma" pitchFamily="34" charset="0"/>
              </a:rPr>
              <a:t>МИН ӨЧ КӘНФИТ АШЫЙМ.</a:t>
            </a:r>
            <a:endParaRPr lang="ru-RU" b="1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" name="Содержимое 12" descr="http://im6-tub-ru.yandex.net/i?id=543611381-55-72&amp;n=21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285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im6-tub-ru.yandex.net/i?id=543611381-55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000372"/>
            <a:ext cx="285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http://im6-tub-ru.yandex.net/i?id=543611381-55-72&amp;n=2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4786322"/>
            <a:ext cx="28575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756</TotalTime>
  <Words>59</Words>
  <Application>Microsoft Office PowerPoint</Application>
  <PresentationFormat>Экран (4:3)</PresentationFormat>
  <Paragraphs>30</Paragraphs>
  <Slides>14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 </vt:lpstr>
      <vt:lpstr>Мин … ашыйм.         Мин … эчәм.       ипи,аш,сок,ботка,сөт,кәнфит,чәй        </vt:lpstr>
      <vt:lpstr>Слайд 6</vt:lpstr>
      <vt:lpstr>        АШ СҮЗЕНДӘ НИЧӘ ХӘРЕФ?</vt:lpstr>
      <vt:lpstr>РӘСЕМДӘ НИЧӘ АШАМЛЫК БАР?</vt:lpstr>
      <vt:lpstr>МИН ӨЧ КӘНФИТ АШЫЙМ.</vt:lpstr>
      <vt:lpstr>     ШИКӘР   ЧӘЙ   ТУҢДЫРМА   КҮМӘЧ    СӨТ</vt:lpstr>
      <vt:lpstr>Как скажете:  -что ты кушаешь  на завтрак? -что ты кушаешь  на ужин?  -что ты пьёшь? </vt:lpstr>
      <vt:lpstr>      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65</cp:revision>
  <dcterms:created xsi:type="dcterms:W3CDTF">2014-03-13T17:12:32Z</dcterms:created>
  <dcterms:modified xsi:type="dcterms:W3CDTF">2014-03-19T21:42:43Z</dcterms:modified>
</cp:coreProperties>
</file>