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79" r:id="rId6"/>
    <p:sldId id="259" r:id="rId7"/>
    <p:sldId id="260" r:id="rId8"/>
    <p:sldId id="262" r:id="rId9"/>
    <p:sldId id="261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C4942-AC54-42CA-9F61-B91D03AD7B69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06E678-14A1-4C2A-84F9-C6A59CC68D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Учитель черкесского языка          и литературы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Коблева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Залина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Мугазовна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688632" cy="44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r>
              <a:rPr lang="ru-RU" dirty="0" smtClean="0"/>
              <a:t>Открытый урок в 4 классе.</a:t>
            </a:r>
            <a:endParaRPr lang="ru-RU" dirty="0"/>
          </a:p>
        </p:txBody>
      </p:sp>
      <p:pic>
        <p:nvPicPr>
          <p:cNvPr id="6" name="Picture 2" descr="F:\Новая папка\DSCN5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50" y="2782482"/>
            <a:ext cx="5403850" cy="4052888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ая папка\DSCN5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403850" cy="4052888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Новая папка\DSCN5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3850" cy="40528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ая папка\DSCN50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500" y="2805112"/>
            <a:ext cx="5403850" cy="40528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052736"/>
          </a:xfrm>
        </p:spPr>
        <p:txBody>
          <a:bodyPr/>
          <a:lstStyle/>
          <a:p>
            <a:pPr algn="ctr"/>
            <a:r>
              <a:rPr lang="ru-RU" dirty="0" smtClean="0"/>
              <a:t>Мы на уроке!!!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154652" cy="310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3937288" cy="29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536" y="3740153"/>
            <a:ext cx="4176464" cy="311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 tIns="216000">
            <a:prstTxWarp prst="textDoubleWave1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6600" b="1" dirty="0" smtClean="0"/>
              <a:t>СПАСИБО ЗА ВНИМАНИЕ!!!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2426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8640"/>
            <a:ext cx="7811029" cy="61206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Образование высшее, окончила в 1999г. Карачаево-Черкесский государственный педагогический университет по специальности «Педагогика и методика преподавания в начальных классах и родного языка».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Учитель первой категории.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Член творческой группы «Я позиция».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Общий педагогический стаж работы 13 лет.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83567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 </a:t>
            </a:r>
            <a:r>
              <a:rPr lang="ru-RU" sz="2400" b="1" dirty="0"/>
              <a:t>Литературная композиция посвящённая  100-летию черкесского писателя </a:t>
            </a:r>
            <a:r>
              <a:rPr lang="ru-RU" sz="2400" b="1" dirty="0" err="1"/>
              <a:t>Гашокова</a:t>
            </a:r>
            <a:r>
              <a:rPr lang="ru-RU" sz="2400" b="1" dirty="0"/>
              <a:t> Х.Х.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Я любил свой край родной».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b="1" dirty="0"/>
          </a:p>
        </p:txBody>
      </p:sp>
      <p:pic>
        <p:nvPicPr>
          <p:cNvPr id="4" name="Объект 3" descr="C:\Users\Учитель\AppData\Local\Microsoft\Windows\Temporary Internet Files\Content.Word\DSCF11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16016" cy="360040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Учитель\AppData\Local\Microsoft\Windows\Temporary Internet Files\Content.Word\DSCF11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86003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43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892480" cy="119675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2800" dirty="0" smtClean="0"/>
              <a:t>Как </a:t>
            </a:r>
            <a:r>
              <a:rPr lang="ru-RU" sz="2800" dirty="0"/>
              <a:t>красив и богат наш язык». Цель: Воспитания подрастающего поколения на примерах произведений писателей КЧР.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 descr="F:\фото недели родных языков\DSCF83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572000" cy="3429000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7" name="Рисунок 6" descr="F:\фото недели родных языков\DSCF83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snip2Diag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2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F:\Новая папка\фото недели родных языков\DSCF8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7987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ая папка\фото недели родных языков\DSCF83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971" y="3284985"/>
            <a:ext cx="6352029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00199"/>
          </a:xfrm>
        </p:spPr>
        <p:txBody>
          <a:bodyPr/>
          <a:lstStyle/>
          <a:p>
            <a:r>
              <a:rPr lang="ru-RU" dirty="0" smtClean="0"/>
              <a:t>Урок  </a:t>
            </a:r>
            <a:r>
              <a:rPr lang="ru-RU" dirty="0"/>
              <a:t>литературной композиции: «</a:t>
            </a:r>
            <a:r>
              <a:rPr lang="ru-RU" dirty="0" err="1"/>
              <a:t>Шогенцуков</a:t>
            </a:r>
            <a:r>
              <a:rPr lang="ru-RU" dirty="0"/>
              <a:t>  </a:t>
            </a:r>
            <a:r>
              <a:rPr lang="ru-RU" dirty="0" err="1"/>
              <a:t>Алий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F:\фото\DSCN06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112568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:\фото\DSCN065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8600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61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Городской </a:t>
            </a:r>
            <a:r>
              <a:rPr lang="ru-RU" dirty="0"/>
              <a:t>конкурс  чтецов. Темирова Алина ученица 4 </a:t>
            </a:r>
            <a:r>
              <a:rPr lang="ru-RU" dirty="0" smtClean="0"/>
              <a:t>«Б» </a:t>
            </a:r>
            <a:r>
              <a:rPr lang="ru-RU" dirty="0"/>
              <a:t>класса заняла 2 место.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F:\фото недели родных языков\мир\DSCF106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396"/>
            <a:ext cx="2987824" cy="368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мир\DSCF1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840251" cy="37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мир\DSCF10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772622" cy="37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83567"/>
          </a:xfrm>
        </p:spPr>
        <p:txBody>
          <a:bodyPr/>
          <a:lstStyle/>
          <a:p>
            <a:pPr algn="ctr"/>
            <a:r>
              <a:rPr lang="ru-RU" dirty="0" smtClean="0"/>
              <a:t>Встреча с представителями Общественной организации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Адыгэ</a:t>
            </a:r>
            <a:r>
              <a:rPr lang="ru-RU" dirty="0" smtClean="0"/>
              <a:t> </a:t>
            </a:r>
            <a:r>
              <a:rPr lang="ru-RU" dirty="0" err="1" smtClean="0"/>
              <a:t>Хасэ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 descr="F:\фото недели родных языков\мир\DSCF10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247" y="3082798"/>
            <a:ext cx="5320086" cy="3935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F:\мир\DSCF10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40488" cy="3652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5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924475"/>
          </a:xfrm>
        </p:spPr>
        <p:txBody>
          <a:bodyPr/>
          <a:lstStyle/>
          <a:p>
            <a:pPr algn="ctr"/>
            <a:r>
              <a:rPr lang="ru-RU" b="1" dirty="0" smtClean="0"/>
              <a:t>Участие в городском конкурсе «Гостеприимный Кавказ »</a:t>
            </a:r>
            <a:endParaRPr lang="ru-RU" b="1" dirty="0"/>
          </a:p>
        </p:txBody>
      </p:sp>
      <p:pic>
        <p:nvPicPr>
          <p:cNvPr id="4" name="Объект 3" descr="F:\Новая папка (2)\DSCF097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503587" cy="380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Новая папка\Новая папка (2)\DSCF09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025593" cy="371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74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186</TotalTime>
  <Words>83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Учитель черкесского языка          и литературы Коблева Залина Мугазовна</vt:lpstr>
      <vt:lpstr>Презентация PowerPoint</vt:lpstr>
      <vt:lpstr>   Литературная композиция посвящённая  100-летию черкесского писателя Гашокова Х.Х.  «Я любил свой край родной». </vt:lpstr>
      <vt:lpstr>   «Как красив и богат наш язык». Цель: Воспитания подрастающего поколения на примерах произведений писателей КЧР. </vt:lpstr>
      <vt:lpstr>Презентация PowerPoint</vt:lpstr>
      <vt:lpstr>Урок  литературной композиции: «Шогенцуков  Алий» </vt:lpstr>
      <vt:lpstr> Городской конкурс  чтецов. Темирова Алина ученица 4 «Б» класса заняла 2 место. </vt:lpstr>
      <vt:lpstr>Встреча с представителями Общественной организации  «Адыгэ Хасэ»</vt:lpstr>
      <vt:lpstr>Участие в городском конкурсе «Гостеприимный Кавказ »</vt:lpstr>
      <vt:lpstr>Открытый урок в 4 классе.</vt:lpstr>
      <vt:lpstr>Презентация PowerPoint</vt:lpstr>
      <vt:lpstr>Мы на уроке!!!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черкесского языка          и литературы Коблева Залина Мугазовна</dc:title>
  <dc:creator>Учитель</dc:creator>
  <cp:lastModifiedBy>Учитель</cp:lastModifiedBy>
  <cp:revision>17</cp:revision>
  <dcterms:created xsi:type="dcterms:W3CDTF">2013-12-13T09:18:24Z</dcterms:created>
  <dcterms:modified xsi:type="dcterms:W3CDTF">2014-04-04T11:15:39Z</dcterms:modified>
</cp:coreProperties>
</file>