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57" r:id="rId3"/>
    <p:sldId id="258" r:id="rId4"/>
    <p:sldId id="286" r:id="rId5"/>
    <p:sldId id="279" r:id="rId6"/>
    <p:sldId id="284" r:id="rId7"/>
    <p:sldId id="277" r:id="rId8"/>
    <p:sldId id="276" r:id="rId9"/>
    <p:sldId id="275" r:id="rId10"/>
    <p:sldId id="271" r:id="rId11"/>
    <p:sldId id="272" r:id="rId12"/>
    <p:sldId id="273" r:id="rId13"/>
    <p:sldId id="261" r:id="rId14"/>
    <p:sldId id="281" r:id="rId15"/>
    <p:sldId id="282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chieva515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0655-AB76-41AA-A015-08813C671F4B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EAE3-C12C-4522-BB7B-864329D7F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052EBE-4176-4C44-B078-4E59977E0DA9}" type="slidenum">
              <a:rPr lang="ru-RU"/>
              <a:pPr eaLnBrk="1" hangingPunct="1"/>
              <a:t>1</a:t>
            </a:fld>
            <a:endParaRPr lang="ru-RU"/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F9A67FD-38F8-4BF8-9886-8619902C9BB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6DFA-A0EC-42E1-9FCE-1CA28DA110E4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9A98-16EA-43FE-816A-454DE8F5C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27B3-D331-4B61-81AB-104333D47123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CD00-E85A-45E4-9D58-A0D18C14B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2643-5843-4BFC-97A6-3FDE50E02AF4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9F70-56D5-4A50-B437-51244ED43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0FE4-1DBA-480B-B068-3408A482E15F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609B-0138-4665-A62E-7A9DCE910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CF3D-C3AF-4ABF-A70E-DB38B911CBCB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E6CE-3767-4A29-9893-F1F4604CE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8BB2-C371-4FEA-B5FC-07CD0D81C82B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6320-5CE6-4393-B15C-0AF13C119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AE2C-1D98-4E95-AE31-A48D27FAA84A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CB2A-C40B-4A22-A51F-C97FDD2F3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6DBA-1FBB-4B8E-A6F6-D5D0B59DB63F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0A63-4F59-4E1F-9F9C-AA97AE900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B1D0-5753-4368-9328-7C1BD894FB2C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DFB1-A1FA-4819-BEB7-3B4254F5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0F6B-D387-4091-95E6-3F57DD03C6AB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1BDA-AA19-4A8B-9B58-FB0F474EB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F25F-7124-478D-9BAF-F8EBD092591B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A5F6-FF51-4E6E-9B5F-CD0B16D8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82EBA-E7F7-48C1-A686-4D3E9E68B1D9}" type="datetimeFigureOut">
              <a:rPr lang="ru-RU"/>
              <a:pPr>
                <a:defRPr/>
              </a:pPr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594FAD-5106-460F-8A6F-1946B7FBE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565" y="1988840"/>
            <a:ext cx="6215074" cy="13234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8000" b="1" dirty="0">
                <a:ln w="17780" cmpd="sng">
                  <a:solidFill>
                    <a:schemeClr val="bg2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Своя игра</a:t>
            </a:r>
          </a:p>
        </p:txBody>
      </p:sp>
      <p:pic>
        <p:nvPicPr>
          <p:cNvPr id="2051" name="Picture 6" descr="Рисунок1всапролбдю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21213"/>
            <a:ext cx="36353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18610075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913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a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-315913"/>
            <a:ext cx="255587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1059828">
            <a:off x="2434907" y="3229437"/>
            <a:ext cx="4490332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Тема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« Здоровье и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  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безопасность»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OWLBOOK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16803">
            <a:off x="935972" y="4152461"/>
            <a:ext cx="19081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2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75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786082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10 баллов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8777" y="3286124"/>
            <a:ext cx="7072362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изготовили модели светофора. Олег зажёг на своей модели сигнал « Стойте!», Надя – « Идите!», Даша – « Внимание!»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светофор Нади?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правильную букву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488" y="5429264"/>
            <a:ext cx="4429156" cy="1143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б)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8001024" y="5815584"/>
            <a:ext cx="785818" cy="613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rot="10800000" flipV="1">
            <a:off x="3786181" y="0"/>
            <a:ext cx="2167937" cy="32861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Б)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00039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72547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20 баллов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4908" y="2786058"/>
            <a:ext cx="7286676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дорогу нужно переходить по прямой и нельзя наискосок?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5000636"/>
            <a:ext cx="5643602" cy="150019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Пешеход поворачивается спиной к машинам и может их не увидеть.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796136" y="1214422"/>
            <a:ext cx="2919268" cy="221457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СВОЯ  ИГРА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101584" y="5815584"/>
            <a:ext cx="685258" cy="685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7254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30 баллов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8273" y="1124744"/>
            <a:ext cx="7863982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 эту фразу « Не играй в прятки с водителем! </a:t>
            </a:r>
            <a:endParaRPr lang="ru-RU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6" y="2924944"/>
            <a:ext cx="7344816" cy="37187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переходи дорогу рядом со стоящей машиной, т к водитель машины, что едет по дороге, тебя на видит и мчится во весь опор!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215338" y="5929330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857365"/>
            <a:ext cx="71438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285984" y="285728"/>
            <a:ext cx="6500842" cy="10112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ЗАКЛЮЧИТЕЛЬНЫЙ  РАУНД.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OWLBOOK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16803">
            <a:off x="898049" y="335601"/>
            <a:ext cx="1561426" cy="14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428728" y="2071678"/>
            <a:ext cx="357190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hlinkClick r:id="rId3" action="ppaction://hlinksldjump"/>
              </a:rPr>
              <a:t>1</a:t>
            </a:r>
            <a:r>
              <a:rPr lang="ru-RU" sz="4400" b="1" dirty="0" smtClean="0">
                <a:solidFill>
                  <a:srgbClr val="C00000"/>
                </a:solidFill>
              </a:rPr>
              <a:t>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286124"/>
            <a:ext cx="357190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hlinkClick r:id="rId4" action="ppaction://hlinksldjump"/>
              </a:rPr>
              <a:t>2</a:t>
            </a:r>
            <a:r>
              <a:rPr lang="ru-RU" sz="4400" b="1" dirty="0" smtClean="0">
                <a:solidFill>
                  <a:srgbClr val="C00000"/>
                </a:solidFill>
              </a:rPr>
              <a:t>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4500570"/>
            <a:ext cx="357190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hlinkClick r:id="rId5" action="ppaction://hlinksldjump"/>
              </a:rPr>
              <a:t>3</a:t>
            </a:r>
            <a:r>
              <a:rPr lang="ru-RU" sz="4400" b="1" dirty="0" smtClean="0">
                <a:solidFill>
                  <a:srgbClr val="C00000"/>
                </a:solidFill>
              </a:rPr>
              <a:t>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Управляющая кнопка: в конец 9">
            <a:hlinkClick r:id="rId6" action="ppaction://hlinksldjump" highlightClick="1"/>
          </p:cNvPr>
          <p:cNvSpPr/>
          <p:nvPr/>
        </p:nvSpPr>
        <p:spPr>
          <a:xfrm>
            <a:off x="8286776" y="5929330"/>
            <a:ext cx="571504" cy="5715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71670" y="1785926"/>
            <a:ext cx="6000792" cy="285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делать, если почувствовал запах газа?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свет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Звонить по телефону 04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Проверять, закрыты ли краны на плите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43174" y="4929198"/>
            <a:ext cx="500066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5008" y="274638"/>
            <a:ext cx="2971792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опасности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143900" y="6072206"/>
            <a:ext cx="714348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796908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 лесу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51720" y="5066374"/>
            <a:ext cx="5234924" cy="138696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Спрятаться в кустарнике</a:t>
            </a:r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143900" y="5929330"/>
            <a:ext cx="756696" cy="685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1340768"/>
            <a:ext cx="5832648" cy="34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гроза застала тебя в лесу?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под высокое дерево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 на открытое место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Спрятаться в кустарнике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Купаться в реке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незнакомцы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94835" y="3391102"/>
            <a:ext cx="7283152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случае можно пойти с незнакомым человеком?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 просит показать дорогу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 пришёл по поручению мамы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 приглашает покататься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16398" y="5543568"/>
            <a:ext cx="3857652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возврат 4">
            <a:hlinkClick r:id="" action="ppaction://hlinkshowjump?jump=endshow" highlightClick="1"/>
          </p:cNvPr>
          <p:cNvSpPr/>
          <p:nvPr/>
        </p:nvSpPr>
        <p:spPr>
          <a:xfrm>
            <a:off x="7929586" y="6000768"/>
            <a:ext cx="85722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4686300" y="5649686"/>
            <a:ext cx="29716" cy="1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kdnz.dnepredu.com/uploads/editor/1918/92793/sitepage_53/images/1335120607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3748371" cy="339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2011354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Спасибо за игру!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Давайте подведем итоги.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E640G\Desktop\85210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24" y="1776413"/>
            <a:ext cx="3871929" cy="4081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3929090" cy="6429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Правила игры.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643866" cy="592933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Право на первый ход разыгрывается жребием.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За каждый правильный ответ добавляется назначенное количество баллов. При неверном ответе это же количество баллов снимается.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неправильном ответе право хода передается.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«Своя игра»-участник имеет право увеличить цену за ответ на 10 баллов.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«Кот в мешке»-вопрос надо отдать сопернику.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В игре </a:t>
            </a:r>
            <a:r>
              <a:rPr lang="ru-RU" sz="2000" b="1" dirty="0" smtClean="0"/>
              <a:t>1 раунд, </a:t>
            </a:r>
            <a:r>
              <a:rPr lang="ru-RU" sz="2000" b="1" smtClean="0"/>
              <a:t>в </a:t>
            </a:r>
            <a:r>
              <a:rPr lang="ru-RU" sz="2000" b="1" smtClean="0"/>
              <a:t>нем 9 </a:t>
            </a:r>
            <a:r>
              <a:rPr lang="ru-RU" sz="2000" b="1" dirty="0" smtClean="0"/>
              <a:t>вопросов.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Заключительный раунд.</a:t>
            </a:r>
          </a:p>
          <a:p>
            <a:pPr>
              <a:buNone/>
            </a:pPr>
            <a:r>
              <a:rPr lang="ru-RU" sz="2000" b="1" dirty="0" smtClean="0"/>
              <a:t>Из предложенных заданий путем вычеркивания остается один.</a:t>
            </a:r>
          </a:p>
          <a:p>
            <a:pPr>
              <a:buNone/>
            </a:pPr>
            <a:r>
              <a:rPr lang="ru-RU" sz="2000" b="1" dirty="0" smtClean="0"/>
              <a:t>Участник сам себе назначает количество баллов за ответ.</a:t>
            </a:r>
          </a:p>
          <a:p>
            <a:pPr>
              <a:buNone/>
            </a:pPr>
            <a:r>
              <a:rPr lang="ru-RU" sz="2000" b="1" dirty="0" smtClean="0"/>
              <a:t>Ответ записывается на листке.</a:t>
            </a:r>
          </a:p>
          <a:p>
            <a:pPr>
              <a:buNone/>
            </a:pPr>
            <a:r>
              <a:rPr lang="ru-RU" sz="2000" b="1" dirty="0" smtClean="0"/>
              <a:t>Через одну минуту зачитывается ответ.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Побеждает набравший наибольшее количество баллов.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ЖЕЛАЮ  УДАЧИ!</a:t>
            </a:r>
          </a:p>
        </p:txBody>
      </p:sp>
      <p:pic>
        <p:nvPicPr>
          <p:cNvPr id="5" name="Рисунок 4" descr="NA00452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7954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286544" cy="10112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ПЕРВЫЙ   РАУНД.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OWLBOOK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16803">
            <a:off x="1183801" y="121312"/>
            <a:ext cx="1561426" cy="14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285852" y="2071678"/>
            <a:ext cx="3571900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Строение  тела человека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69594" y="3357562"/>
            <a:ext cx="3571900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 быть здоров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4786322"/>
            <a:ext cx="3571900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Берегись автомобиля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57818" y="2143116"/>
            <a:ext cx="928694" cy="9286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00826" y="2143116"/>
            <a:ext cx="9144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4" action="ppaction://hlinksldjump"/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715272" y="2143116"/>
            <a:ext cx="914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5" action="ppaction://hlinksldjump"/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57818" y="3500438"/>
            <a:ext cx="928694" cy="9286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6" action="ppaction://hlinksldjump"/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57818" y="4857760"/>
            <a:ext cx="928694" cy="9286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7" action="ppaction://hlinksldjump"/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72264" y="3429000"/>
            <a:ext cx="9144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8" action="ppaction://hlinksldjump"/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Овал 20">
            <a:hlinkClick r:id="rId9" action="ppaction://hlinksldjump"/>
          </p:cNvPr>
          <p:cNvSpPr/>
          <p:nvPr/>
        </p:nvSpPr>
        <p:spPr>
          <a:xfrm>
            <a:off x="6643702" y="4786322"/>
            <a:ext cx="9144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9" action="ppaction://hlinksldjump"/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86710" y="3429000"/>
            <a:ext cx="914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0" action="ppaction://hlinksldjump"/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58148" y="4714884"/>
            <a:ext cx="914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1" action="ppaction://hlinksldjump"/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10 баллов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2500306"/>
            <a:ext cx="7572428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 каком рисунке изображено внутреннее строение тела человека? (Вверху? Внизу?)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85852" y="4428644"/>
            <a:ext cx="6500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868" y="5357826"/>
            <a:ext cx="3643338" cy="1143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Вверху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8286776" y="5857892"/>
            <a:ext cx="571504" cy="7143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089114">
            <a:off x="1285852" y="357166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92664">
            <a:off x="1500166" y="4000504"/>
            <a:ext cx="171451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2614602" cy="7969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2500306"/>
            <a:ext cx="7143800" cy="27146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Это плотный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мускулистый мешок размером немногим больше кулака, он всё время сжимается и разжимается, не останавливаясь ни на минуту. Это неутомимый мотор, он гонит кровь по сосудам. О каком органе речь?</a:t>
            </a:r>
          </a:p>
        </p:txBody>
      </p:sp>
      <p:sp>
        <p:nvSpPr>
          <p:cNvPr id="4" name="Овал 3"/>
          <p:cNvSpPr/>
          <p:nvPr/>
        </p:nvSpPr>
        <p:spPr>
          <a:xfrm>
            <a:off x="3571868" y="5286388"/>
            <a:ext cx="4429156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Сердце</a:t>
            </a:r>
            <a:endParaRPr lang="ru-RU" sz="3200" b="1" dirty="0">
              <a:solidFill>
                <a:schemeClr val="tx1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001024" y="6000768"/>
            <a:ext cx="857224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"/>
            <a:ext cx="3429024" cy="26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86834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30 баллов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2714620"/>
            <a:ext cx="7643866" cy="2857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 называют длинным извилистым « коридором», длина которого 8 метров. Пройдя этот путь, пища превращается в прозрачный раствор, который впитывается в кровь и разносится по всему организму. Что это за « коридор? 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этот орган помогает переваривать пищу в этом  «коридоре». Назови и его.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6116" y="5643578"/>
            <a:ext cx="4572032" cy="10001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Кишечник и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KaiTi" pitchFamily="49" charset="-122"/>
                <a:ea typeface="KaiTi" pitchFamily="49" charset="-122"/>
              </a:rPr>
              <a:t>печень</a:t>
            </a:r>
            <a:endParaRPr lang="ru-RU" sz="2400" b="1" i="1" dirty="0">
              <a:solidFill>
                <a:srgbClr val="FFFF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101584" y="5815584"/>
            <a:ext cx="756696" cy="685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7"/>
            <a:ext cx="2786082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10 баллов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10054" y="2011437"/>
            <a:ext cx="5919664" cy="35057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Ваши ровесники получили задание                     назвать предметы личной гигиены, которые должны быть лично у каждого. Чей ответ правильный?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Серёжа: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зубная щётка, зубная паста, расчёска.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мыло,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зубная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паста, шампунь.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Витя: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зубная щётка, полотенце, расчёска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02305" y="5857892"/>
            <a:ext cx="6786610" cy="7738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       Витя</a:t>
            </a:r>
            <a:endParaRPr lang="ru-RU" sz="2800" b="1" i="1" dirty="0">
              <a:solidFill>
                <a:schemeClr val="tx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143900" y="5857892"/>
            <a:ext cx="785818" cy="685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1815">
            <a:off x="658680" y="289958"/>
            <a:ext cx="2500282" cy="179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9822">
            <a:off x="3352117" y="-160708"/>
            <a:ext cx="1812682" cy="19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74409">
            <a:off x="1067604" y="4098536"/>
            <a:ext cx="2055490" cy="15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2614602" cy="7969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20 баллов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7780" y="2357430"/>
            <a:ext cx="6715172" cy="2571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Чтобы быть здоровым, нужно питаться разнообразно: и растительной пищей, и пищей животного происхождения. Назови продукты растительного происхождения: рыба, лук, сыр, </a:t>
            </a:r>
            <a:r>
              <a:rPr lang="ru-RU" sz="2400" b="1" dirty="0" err="1" smtClean="0">
                <a:solidFill>
                  <a:schemeClr val="tx1"/>
                </a:solidFill>
              </a:rPr>
              <a:t>яица</a:t>
            </a:r>
            <a:r>
              <a:rPr lang="ru-RU" sz="2400" b="1" dirty="0" smtClean="0">
                <a:solidFill>
                  <a:schemeClr val="tx1"/>
                </a:solidFill>
              </a:rPr>
              <a:t>, хлеб, масло сливочное, яблоки, горошек, слива, растительное масло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87624" y="4971506"/>
            <a:ext cx="7215238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Лук, хлеб, яблоки, горошек, слива, растительное масло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215338" y="5857892"/>
            <a:ext cx="685258" cy="756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98493">
            <a:off x="2623573" y="56574"/>
            <a:ext cx="2246388" cy="21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7254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30 баллов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34566" y="2143116"/>
            <a:ext cx="7237468" cy="3571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чтоTimes New Roman"/>
                <a:cs typeface="Times New Roman" panose="02020603050405020304" pitchFamily="18" charset="0"/>
              </a:rPr>
              <a:t>                      </a:t>
            </a:r>
          </a:p>
          <a:p>
            <a:endParaRPr lang="ru-RU" sz="2000" b="1" dirty="0">
              <a:latin typeface="чтоTimes New Roman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чтоTimes New Roman"/>
                <a:cs typeface="Times New Roman" panose="02020603050405020304" pitchFamily="18" charset="0"/>
              </a:rPr>
              <a:t>Чтобы быть здоровым, нужно</a:t>
            </a:r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1. соблюдать режим дня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2. много смотреть телепередач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3. ухаживать за зубами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4. ходить почаще в магазин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5. выполнять правила личной гигиены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6. питаться разнообразной пищей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7. петь песни, танцевать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8. делать ежедневную зарядку</a:t>
            </a:r>
          </a:p>
          <a:p>
            <a:r>
              <a:rPr lang="ru-RU" sz="2000" b="1" dirty="0" smtClean="0">
                <a:latin typeface="чтоTimes New Roman"/>
                <a:cs typeface="Times New Roman" panose="02020603050405020304" pitchFamily="18" charset="0"/>
              </a:rPr>
              <a:t>Выбери правильные ответы, назови их номера.</a:t>
            </a:r>
            <a:endParaRPr lang="ru-RU" sz="2000" b="1" dirty="0">
              <a:latin typeface="чтоTimes New Roman"/>
              <a:cs typeface="Times New Roman" panose="02020603050405020304" pitchFamily="18" charset="0"/>
            </a:endParaRPr>
          </a:p>
          <a:p>
            <a:endParaRPr lang="ru-RU" sz="2400" b="1" dirty="0">
              <a:latin typeface="чтоTimes New Roman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3240" y="5715016"/>
            <a:ext cx="5072098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1, 3, 5, 6, 8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8358214" y="6072206"/>
            <a:ext cx="613820" cy="470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571481"/>
            <a:ext cx="2643206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зеленый, полос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659</Words>
  <Application>Microsoft Office PowerPoint</Application>
  <PresentationFormat>Экран (4:3)</PresentationFormat>
  <Paragraphs>144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зеленый, полосы</vt:lpstr>
      <vt:lpstr>Презентация PowerPoint</vt:lpstr>
      <vt:lpstr>Правила игры.</vt:lpstr>
      <vt:lpstr>ПЕРВЫЙ   РАУНД.</vt:lpstr>
      <vt:lpstr>10 баллов</vt:lpstr>
      <vt:lpstr>20 баллов</vt:lpstr>
      <vt:lpstr>30 баллов</vt:lpstr>
      <vt:lpstr>10 баллов</vt:lpstr>
      <vt:lpstr>20 баллов</vt:lpstr>
      <vt:lpstr>30 баллов</vt:lpstr>
      <vt:lpstr>10 баллов</vt:lpstr>
      <vt:lpstr>20 баллов</vt:lpstr>
      <vt:lpstr>30 баллов</vt:lpstr>
      <vt:lpstr>ЗАКЛЮЧИТЕЛЬНЫЙ  РАУНД.</vt:lpstr>
      <vt:lpstr>Домашние опасности</vt:lpstr>
      <vt:lpstr>                                                    В лесу</vt:lpstr>
      <vt:lpstr>Опасные незнакомцы</vt:lpstr>
      <vt:lpstr>Спасибо за игру! Давайте подведем итоги.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Зинаида Эдуардовна</dc:creator>
  <dc:description>З.В. Александрова  http://aida.ucoz.ru</dc:description>
  <cp:lastModifiedBy>alinchieva515</cp:lastModifiedBy>
  <cp:revision>125</cp:revision>
  <dcterms:created xsi:type="dcterms:W3CDTF">2013-02-28T15:03:18Z</dcterms:created>
  <dcterms:modified xsi:type="dcterms:W3CDTF">2014-12-31T18:52:31Z</dcterms:modified>
</cp:coreProperties>
</file>