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14" y="-4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5/5/2014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5/5/2014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split orient="vert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olwebmasters.com/audio/3415-creative-common-music-download.html" TargetMode="External"/><Relationship Id="rId2" Type="http://schemas.openxmlformats.org/officeDocument/2006/relationships/hyperlink" Target="http://creativecommons.ru/license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kremlin.ru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mendo.com/ru/artists?order=rating_desc&amp;location_country=RUS&amp;location_cityfuzzy=" TargetMode="External"/><Relationship Id="rId2" Type="http://schemas.openxmlformats.org/officeDocument/2006/relationships/hyperlink" Target="http://creativecommons.ru/who-uses-cc-in-russi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http://creativecommons.ru/licenses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582" y="2100789"/>
            <a:ext cx="3543300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681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5420138"/>
            <a:ext cx="9601196" cy="80838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Айвазовский </a:t>
            </a:r>
            <a:r>
              <a:rPr lang="ru-RU" dirty="0"/>
              <a:t>Иван Константинович (1817-1900): Буря над Евпаторией 1861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6835" y="622852"/>
            <a:ext cx="11264348" cy="1663147"/>
          </a:xfrm>
        </p:spPr>
        <p:txBody>
          <a:bodyPr>
            <a:normAutofit fontScale="90000"/>
          </a:bodyPr>
          <a:lstStyle/>
          <a:p>
            <a:r>
              <a:rPr lang="ru-RU" dirty="0"/>
              <a:t>Материалы, являющиеся народным достоянием, можно использовать не в коммерческих целях без лицензии и разрешения (договора) автора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147" y="2406009"/>
            <a:ext cx="4552950" cy="2978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905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>
                <a:hlinkClick r:id="rId2"/>
              </a:rPr>
              <a:t>http://creativecommons.ru/licenses</a:t>
            </a:r>
            <a:r>
              <a:rPr lang="ru-RU" dirty="0"/>
              <a:t> </a:t>
            </a:r>
            <a:r>
              <a:rPr lang="ru-RU" dirty="0" smtClean="0"/>
              <a:t> - подробно о </a:t>
            </a:r>
            <a:r>
              <a:rPr lang="ru-RU" dirty="0"/>
              <a:t>лицензии</a:t>
            </a:r>
          </a:p>
          <a:p>
            <a:r>
              <a:rPr lang="ru-RU" u="sng" dirty="0">
                <a:hlinkClick r:id="rId3"/>
              </a:rPr>
              <a:t>http://www.coolwebmasters.com/audio/3415-creative-common-music-download.html</a:t>
            </a:r>
            <a:r>
              <a:rPr lang="ru-RU" dirty="0"/>
              <a:t> - </a:t>
            </a:r>
            <a:r>
              <a:rPr lang="ru-RU" dirty="0" smtClean="0"/>
              <a:t>более </a:t>
            </a:r>
            <a:r>
              <a:rPr lang="ru-RU" dirty="0"/>
              <a:t>20 веб-сайтов для бесплатного скачивания музыки по лицензии </a:t>
            </a:r>
            <a:r>
              <a:rPr lang="ru-RU" dirty="0" err="1"/>
              <a:t>Creative</a:t>
            </a:r>
            <a:r>
              <a:rPr lang="ru-RU" dirty="0"/>
              <a:t> </a:t>
            </a:r>
            <a:r>
              <a:rPr lang="ru-RU" dirty="0" err="1"/>
              <a:t>Commons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934373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46005" y="767751"/>
            <a:ext cx="2902708" cy="160451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9237" y="2690336"/>
            <a:ext cx="9333781" cy="1296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Разрешается копировать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распространять, воспроизводить, исполнять и перерабатывать </a:t>
            </a:r>
            <a:r>
              <a:rPr lang="ru-RU" dirty="0" smtClean="0">
                <a:solidFill>
                  <a:srgbClr val="333333"/>
                </a:solidFill>
                <a:latin typeface="Arial" panose="020B0604020202020204" pitchFamily="34" charset="0"/>
              </a:rPr>
              <a:t>произведение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защищенное авторскими правами, при условии указания автора произведения.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765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Разрешается создавать </a:t>
            </a:r>
            <a:r>
              <a:rPr lang="ru-RU" dirty="0"/>
              <a:t>переработанные версии и развивать произведение</a:t>
            </a:r>
            <a:r>
              <a:rPr lang="ru-RU" dirty="0" smtClean="0"/>
              <a:t>, </a:t>
            </a:r>
            <a:r>
              <a:rPr lang="ru-RU" dirty="0"/>
              <a:t>если </a:t>
            </a:r>
            <a:r>
              <a:rPr lang="ru-RU" dirty="0" smtClean="0"/>
              <a:t>только оно далее будет распространятся под </a:t>
            </a:r>
            <a:r>
              <a:rPr lang="ru-RU" dirty="0"/>
              <a:t>той же лицензией, под которой опубликовано </a:t>
            </a:r>
            <a:r>
              <a:rPr lang="ru-RU" dirty="0" smtClean="0"/>
              <a:t>оригинальное </a:t>
            </a:r>
            <a:r>
              <a:rPr lang="ru-RU" dirty="0"/>
              <a:t>произведение.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406" y="982131"/>
            <a:ext cx="3275190" cy="13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2293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151" y="814915"/>
            <a:ext cx="4190879" cy="147108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Разрешается копировать</a:t>
            </a:r>
            <a:r>
              <a:rPr lang="ru-RU" dirty="0"/>
              <a:t>, распространять, воспроизводить, исполнять и перерабатывать </a:t>
            </a:r>
            <a:r>
              <a:rPr lang="ru-RU" dirty="0" smtClean="0"/>
              <a:t>произведение </a:t>
            </a:r>
            <a:r>
              <a:rPr lang="ru-RU" dirty="0"/>
              <a:t>только в некоммерческих целях.</a:t>
            </a:r>
          </a:p>
        </p:txBody>
      </p:sp>
    </p:spTree>
    <p:extLst>
      <p:ext uri="{BB962C8B-B14F-4D97-AF65-F5344CB8AC3E}">
        <p14:creationId xmlns:p14="http://schemas.microsoft.com/office/powerpoint/2010/main" val="8035380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2656" y="819509"/>
            <a:ext cx="4076168" cy="131121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Разрешается копировать</a:t>
            </a:r>
            <a:r>
              <a:rPr lang="ru-RU" dirty="0"/>
              <a:t>, распространять, воспроизводить и исполнять только  неизмененные копии </a:t>
            </a:r>
            <a:r>
              <a:rPr lang="ru-RU" dirty="0" smtClean="0"/>
              <a:t>произведений </a:t>
            </a:r>
            <a:r>
              <a:rPr lang="ru-RU" dirty="0"/>
              <a:t>без производных, сделанных на их основании.</a:t>
            </a:r>
          </a:p>
        </p:txBody>
      </p:sp>
    </p:spTree>
    <p:extLst>
      <p:ext uri="{BB962C8B-B14F-4D97-AF65-F5344CB8AC3E}">
        <p14:creationId xmlns:p14="http://schemas.microsoft.com/office/powerpoint/2010/main" val="116836716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71" y="775792"/>
            <a:ext cx="3181350" cy="1162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079" y="674297"/>
            <a:ext cx="4867275" cy="11049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71" y="2862892"/>
            <a:ext cx="5695950" cy="12001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2636" y="1960532"/>
            <a:ext cx="7229475" cy="1171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t="28810" b="19257"/>
          <a:stretch/>
        </p:blipFill>
        <p:spPr>
          <a:xfrm>
            <a:off x="5871712" y="3830128"/>
            <a:ext cx="5267325" cy="70736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2805" y="4821176"/>
            <a:ext cx="77057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1505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запроса в поисковой системе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(запрос) </a:t>
            </a:r>
            <a:r>
              <a:rPr lang="ru-RU" dirty="0"/>
              <a:t>&amp; ( </a:t>
            </a:r>
            <a:r>
              <a:rPr lang="en-US" dirty="0"/>
              <a:t>cc &amp; by |  </a:t>
            </a:r>
            <a:r>
              <a:rPr lang="en-US" dirty="0" smtClean="0"/>
              <a:t>cc</a:t>
            </a:r>
            <a:r>
              <a:rPr lang="ru-RU" dirty="0" smtClean="0"/>
              <a:t> </a:t>
            </a:r>
            <a:r>
              <a:rPr lang="en-US" dirty="0" smtClean="0"/>
              <a:t>&amp;</a:t>
            </a:r>
            <a:r>
              <a:rPr lang="ru-RU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/>
              <a:t>| </a:t>
            </a:r>
            <a:r>
              <a:rPr lang="en-US" dirty="0" smtClean="0"/>
              <a:t>cc</a:t>
            </a:r>
            <a:r>
              <a:rPr lang="ru-RU" dirty="0" smtClean="0"/>
              <a:t> </a:t>
            </a:r>
            <a:r>
              <a:rPr lang="en-US" dirty="0" smtClean="0"/>
              <a:t>&amp;</a:t>
            </a:r>
            <a:r>
              <a:rPr lang="ru-RU" dirty="0" smtClean="0"/>
              <a:t> </a:t>
            </a:r>
            <a:r>
              <a:rPr lang="en-US" dirty="0" err="1" smtClean="0"/>
              <a:t>nc</a:t>
            </a:r>
            <a:r>
              <a:rPr lang="en-US" dirty="0" smtClean="0"/>
              <a:t> </a:t>
            </a:r>
            <a:r>
              <a:rPr lang="en-US" dirty="0"/>
              <a:t>| </a:t>
            </a:r>
            <a:r>
              <a:rPr lang="en-US" dirty="0" smtClean="0"/>
              <a:t>cc</a:t>
            </a:r>
            <a:r>
              <a:rPr lang="ru-RU" dirty="0" smtClean="0"/>
              <a:t> </a:t>
            </a:r>
            <a:r>
              <a:rPr lang="en-US" dirty="0" smtClean="0"/>
              <a:t>&amp;</a:t>
            </a:r>
            <a:r>
              <a:rPr lang="ru-RU" dirty="0" smtClean="0"/>
              <a:t> </a:t>
            </a:r>
            <a:r>
              <a:rPr lang="en-US" dirty="0" err="1" smtClean="0"/>
              <a:t>nd</a:t>
            </a:r>
            <a:r>
              <a:rPr lang="en-US" dirty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155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hlinkClick r:id="rId2"/>
              </a:rPr>
              <a:t>www.kremlin.ru</a:t>
            </a:r>
            <a:r>
              <a:rPr lang="en-US" dirty="0"/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5976667" cy="2946721"/>
          </a:xfrm>
        </p:spPr>
        <p:txBody>
          <a:bodyPr>
            <a:normAutofit/>
          </a:bodyPr>
          <a:lstStyle/>
          <a:p>
            <a:r>
              <a:rPr lang="ru-RU" dirty="0" smtClean="0"/>
              <a:t>Материалы этого сайта соответствуют лицензии СС</a:t>
            </a:r>
          </a:p>
          <a:p>
            <a:r>
              <a:rPr lang="en-US" dirty="0"/>
              <a:t>http://commons.wikimedia.org/wiki/File%3AKremlin_authorisation-Russian.pdf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420" y="632606"/>
            <a:ext cx="4173298" cy="563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767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лицензий в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creativecommons.ru/who-uses-cc-in-russia</a:t>
            </a:r>
            <a:r>
              <a:rPr lang="ru-RU" dirty="0" smtClean="0"/>
              <a:t> </a:t>
            </a:r>
          </a:p>
          <a:p>
            <a:r>
              <a:rPr lang="ru-RU" dirty="0" smtClean="0"/>
              <a:t>В том числе и</a:t>
            </a:r>
          </a:p>
          <a:p>
            <a:pPr lvl="1"/>
            <a:r>
              <a:rPr lang="ru-RU" dirty="0" smtClean="0"/>
              <a:t> </a:t>
            </a:r>
            <a:r>
              <a:rPr lang="ru-RU" dirty="0">
                <a:hlinkClick r:id="rId3"/>
              </a:rPr>
              <a:t>Музыкальный хостинг </a:t>
            </a:r>
            <a:r>
              <a:rPr lang="en-US" dirty="0" err="1">
                <a:hlinkClick r:id="rId3"/>
              </a:rPr>
              <a:t>Jamendo</a:t>
            </a:r>
            <a:endParaRPr lang="en-US" dirty="0"/>
          </a:p>
          <a:p>
            <a:pPr lvl="1"/>
            <a:r>
              <a:rPr lang="ru-RU" dirty="0" err="1">
                <a:hlinkClick r:id="rId4"/>
              </a:rPr>
              <a:t>Фотохостинг</a:t>
            </a:r>
            <a:r>
              <a:rPr lang="ru-RU" dirty="0">
                <a:hlinkClick r:id="rId4"/>
              </a:rPr>
              <a:t> </a:t>
            </a:r>
            <a:r>
              <a:rPr lang="en-US" dirty="0" smtClean="0">
                <a:hlinkClick r:id="rId4"/>
              </a:rPr>
              <a:t>Flickr</a:t>
            </a:r>
            <a:endParaRPr lang="ru-RU" dirty="0" smtClean="0"/>
          </a:p>
          <a:p>
            <a:pPr marL="457200" lvl="1" indent="0">
              <a:buNone/>
            </a:pP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94044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177</TotalTime>
  <Words>180</Words>
  <Application>Microsoft Office PowerPoint</Application>
  <PresentationFormat>Произвольный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запроса в поисковой системе</vt:lpstr>
      <vt:lpstr>www.kremlin.ru </vt:lpstr>
      <vt:lpstr>Использование лицензий в России</vt:lpstr>
      <vt:lpstr>Материалы, являющиеся народным достоянием, можно использовать не в коммерческих целях без лицензии и разрешения (договора) автора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Пигарева</dc:creator>
  <cp:lastModifiedBy>p5</cp:lastModifiedBy>
  <cp:revision>15</cp:revision>
  <dcterms:created xsi:type="dcterms:W3CDTF">2014-04-03T17:10:30Z</dcterms:created>
  <dcterms:modified xsi:type="dcterms:W3CDTF">2014-05-05T05:07:34Z</dcterms:modified>
</cp:coreProperties>
</file>