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372E2-08F8-4D3A-B4ED-D2FFEEB415FF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E00EC-63B1-401C-95F3-4EFF99F973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372E2-08F8-4D3A-B4ED-D2FFEEB415FF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E00EC-63B1-401C-95F3-4EFF99F973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372E2-08F8-4D3A-B4ED-D2FFEEB415FF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E00EC-63B1-401C-95F3-4EFF99F973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372E2-08F8-4D3A-B4ED-D2FFEEB415FF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E00EC-63B1-401C-95F3-4EFF99F973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372E2-08F8-4D3A-B4ED-D2FFEEB415FF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E00EC-63B1-401C-95F3-4EFF99F973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372E2-08F8-4D3A-B4ED-D2FFEEB415FF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E00EC-63B1-401C-95F3-4EFF99F973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372E2-08F8-4D3A-B4ED-D2FFEEB415FF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E00EC-63B1-401C-95F3-4EFF99F973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372E2-08F8-4D3A-B4ED-D2FFEEB415FF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E00EC-63B1-401C-95F3-4EFF99F973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372E2-08F8-4D3A-B4ED-D2FFEEB415FF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E00EC-63B1-401C-95F3-4EFF99F973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372E2-08F8-4D3A-B4ED-D2FFEEB415FF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E00EC-63B1-401C-95F3-4EFF99F973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372E2-08F8-4D3A-B4ED-D2FFEEB415FF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E00EC-63B1-401C-95F3-4EFF99F973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372E2-08F8-4D3A-B4ED-D2FFEEB415FF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E00EC-63B1-401C-95F3-4EFF99F9733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орим.jpeg"/>
          <p:cNvPicPr>
            <a:picLocks noChangeAspect="1"/>
          </p:cNvPicPr>
          <p:nvPr/>
        </p:nvPicPr>
        <p:blipFill>
          <a:blip r:embed="rId2">
            <a:lum bright="-30000"/>
          </a:blip>
          <a:stretch>
            <a:fillRect/>
          </a:stretch>
        </p:blipFill>
        <p:spPr>
          <a:xfrm>
            <a:off x="357158" y="571480"/>
            <a:ext cx="8286808" cy="5643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6000" dirty="0" smtClean="0"/>
          </a:p>
          <a:p>
            <a:pPr algn="ctr">
              <a:buNone/>
            </a:pPr>
            <a:r>
              <a:rPr lang="ru-RU" sz="6000" dirty="0" smtClean="0"/>
              <a:t>15,17,14,17,5,26,17,3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Молодцов Василий Александрович</a:t>
            </a:r>
            <a:br>
              <a:rPr lang="ru-RU" dirty="0" smtClean="0"/>
            </a:br>
            <a:r>
              <a:rPr lang="ru-RU" dirty="0" smtClean="0"/>
              <a:t>(1886-1940)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000240"/>
            <a:ext cx="3429023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r>
              <a:rPr lang="ru-RU" dirty="0" err="1"/>
              <a:t>Молодцовскӧй анбурӧн вӧдитчисны </a:t>
            </a:r>
            <a:r>
              <a:rPr lang="ru-RU" dirty="0"/>
              <a:t>1918 -1930, 1936-1938 </a:t>
            </a:r>
            <a:r>
              <a:rPr lang="ru-RU" dirty="0" err="1"/>
              <a:t>воясӧ</a:t>
            </a:r>
            <a:endParaRPr lang="ru-RU" dirty="0"/>
          </a:p>
        </p:txBody>
      </p:sp>
      <p:pic>
        <p:nvPicPr>
          <p:cNvPr id="4" name="Содержимое 3" descr="250px-Komi_Molodtsov'_alfabe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6050" y="2000240"/>
            <a:ext cx="3929090" cy="44291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1930 – 1936 </a:t>
            </a:r>
            <a:r>
              <a:rPr lang="ru-RU" dirty="0" err="1" smtClean="0"/>
              <a:t>воясся</a:t>
            </a:r>
            <a:r>
              <a:rPr lang="ru-RU" dirty="0" smtClean="0"/>
              <a:t> </a:t>
            </a:r>
            <a:r>
              <a:rPr lang="ru-RU" dirty="0" err="1" smtClean="0"/>
              <a:t>анбур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Содержимое 3" descr="авапрронр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2071678"/>
            <a:ext cx="4429156" cy="3286148"/>
          </a:xfrm>
        </p:spPr>
      </p:pic>
      <p:pic>
        <p:nvPicPr>
          <p:cNvPr id="5" name="Рисунок 4" descr="250px-Udarnik-19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074" y="2571744"/>
            <a:ext cx="2381250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ee47635d6d03c1ab7e9f60b0267044f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7000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072230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1.Кымын </a:t>
            </a:r>
            <a:r>
              <a:rPr lang="ru-RU" dirty="0" err="1"/>
              <a:t>шыпас</a:t>
            </a:r>
            <a:r>
              <a:rPr lang="ru-RU" dirty="0"/>
              <a:t> коми </a:t>
            </a:r>
            <a:r>
              <a:rPr lang="ru-RU" dirty="0" err="1"/>
              <a:t>анбурын</a:t>
            </a:r>
            <a:r>
              <a:rPr lang="ru-RU" dirty="0"/>
              <a:t>?</a:t>
            </a:r>
          </a:p>
          <a:p>
            <a:r>
              <a:rPr lang="ru-RU" dirty="0"/>
              <a:t>А)33 Б)34 В) 35</a:t>
            </a:r>
          </a:p>
          <a:p>
            <a:r>
              <a:rPr lang="ru-RU" dirty="0"/>
              <a:t>2. </a:t>
            </a:r>
            <a:r>
              <a:rPr lang="ru-RU" dirty="0" err="1"/>
              <a:t>Коді</a:t>
            </a:r>
            <a:r>
              <a:rPr lang="ru-RU" dirty="0"/>
              <a:t> </a:t>
            </a:r>
            <a:r>
              <a:rPr lang="ru-RU" dirty="0" err="1"/>
              <a:t>лӧсьӧдіс медводза</a:t>
            </a:r>
            <a:r>
              <a:rPr lang="ru-RU" dirty="0"/>
              <a:t> коми </a:t>
            </a:r>
            <a:r>
              <a:rPr lang="ru-RU" dirty="0" err="1"/>
              <a:t>анбур</a:t>
            </a:r>
            <a:r>
              <a:rPr lang="ru-RU" dirty="0"/>
              <a:t>?</a:t>
            </a:r>
          </a:p>
          <a:p>
            <a:r>
              <a:rPr lang="ru-RU" dirty="0"/>
              <a:t>А) </a:t>
            </a:r>
            <a:r>
              <a:rPr lang="ru-RU" dirty="0" err="1"/>
              <a:t>Перымса</a:t>
            </a:r>
            <a:r>
              <a:rPr lang="ru-RU" dirty="0"/>
              <a:t> Степан Б) В. Молодцов</a:t>
            </a:r>
          </a:p>
          <a:p>
            <a:r>
              <a:rPr lang="ru-RU" dirty="0"/>
              <a:t>3. </a:t>
            </a:r>
            <a:r>
              <a:rPr lang="ru-RU" dirty="0" err="1"/>
              <a:t>Кымын</a:t>
            </a:r>
            <a:r>
              <a:rPr lang="ru-RU" dirty="0"/>
              <a:t> </a:t>
            </a:r>
            <a:r>
              <a:rPr lang="ru-RU" dirty="0" err="1"/>
              <a:t>гласнӧй шыпас</a:t>
            </a:r>
            <a:r>
              <a:rPr lang="ru-RU" dirty="0"/>
              <a:t> коми </a:t>
            </a:r>
            <a:r>
              <a:rPr lang="ru-RU" dirty="0" err="1"/>
              <a:t>анбурын</a:t>
            </a:r>
            <a:r>
              <a:rPr lang="ru-RU" dirty="0"/>
              <a:t>?</a:t>
            </a:r>
          </a:p>
          <a:p>
            <a:r>
              <a:rPr lang="ru-RU" dirty="0"/>
              <a:t>А) 10 Б) 7 В) 12</a:t>
            </a:r>
          </a:p>
          <a:p>
            <a:r>
              <a:rPr lang="ru-RU" dirty="0"/>
              <a:t>4. </a:t>
            </a:r>
            <a:r>
              <a:rPr lang="ru-RU" dirty="0" err="1"/>
              <a:t>Кымын</a:t>
            </a:r>
            <a:r>
              <a:rPr lang="ru-RU" dirty="0"/>
              <a:t> </a:t>
            </a:r>
            <a:r>
              <a:rPr lang="ru-RU" dirty="0" err="1"/>
              <a:t>согласнӧй шыпас</a:t>
            </a:r>
            <a:r>
              <a:rPr lang="ru-RU" dirty="0"/>
              <a:t> коми </a:t>
            </a:r>
            <a:r>
              <a:rPr lang="ru-RU" dirty="0" err="1"/>
              <a:t>анбурын</a:t>
            </a:r>
            <a:r>
              <a:rPr lang="ru-RU" dirty="0"/>
              <a:t>?</a:t>
            </a:r>
          </a:p>
          <a:p>
            <a:r>
              <a:rPr lang="ru-RU" dirty="0"/>
              <a:t>А) 21 Б)22 В)35</a:t>
            </a:r>
          </a:p>
          <a:p>
            <a:r>
              <a:rPr lang="ru-RU" dirty="0"/>
              <a:t>5. </a:t>
            </a:r>
            <a:r>
              <a:rPr lang="ru-RU" dirty="0" err="1"/>
              <a:t>Кутшӧм шыпасъяс</a:t>
            </a:r>
            <a:r>
              <a:rPr lang="ru-RU" dirty="0"/>
              <a:t> </a:t>
            </a:r>
            <a:r>
              <a:rPr lang="ru-RU" dirty="0" err="1"/>
              <a:t>паныдасьлӧны сӧмын рочысь</a:t>
            </a:r>
            <a:r>
              <a:rPr lang="ru-RU" dirty="0"/>
              <a:t> </a:t>
            </a:r>
            <a:r>
              <a:rPr lang="ru-RU" dirty="0" err="1"/>
              <a:t>пырӧм кывъясын</a:t>
            </a:r>
            <a:r>
              <a:rPr lang="ru-RU" dirty="0"/>
              <a:t>?</a:t>
            </a:r>
          </a:p>
          <a:p>
            <a:r>
              <a:rPr lang="ru-RU" dirty="0"/>
              <a:t>А)</a:t>
            </a:r>
            <a:r>
              <a:rPr lang="ru-RU" dirty="0" err="1"/>
              <a:t>ф,х,ц,щ</a:t>
            </a:r>
            <a:r>
              <a:rPr lang="ru-RU" dirty="0"/>
              <a:t>  Б)</a:t>
            </a:r>
            <a:r>
              <a:rPr lang="ru-RU" dirty="0" err="1"/>
              <a:t>п,р,с,м</a:t>
            </a:r>
            <a:r>
              <a:rPr lang="ru-RU" dirty="0"/>
              <a:t> В)</a:t>
            </a:r>
            <a:r>
              <a:rPr lang="ru-RU" dirty="0" err="1"/>
              <a:t>д,з,л,н,с,т</a:t>
            </a:r>
            <a:endParaRPr lang="ru-RU" dirty="0"/>
          </a:p>
          <a:p>
            <a:r>
              <a:rPr lang="ru-RU" dirty="0"/>
              <a:t>6. </a:t>
            </a:r>
            <a:r>
              <a:rPr lang="ru-RU" dirty="0" err="1"/>
              <a:t>Кутшӧм пасъяс</a:t>
            </a:r>
            <a:r>
              <a:rPr lang="ru-RU" dirty="0"/>
              <a:t> </a:t>
            </a:r>
            <a:r>
              <a:rPr lang="ru-RU" dirty="0" err="1"/>
              <a:t>некутшӧм сёрни</a:t>
            </a:r>
            <a:r>
              <a:rPr lang="ru-RU" dirty="0"/>
              <a:t> </a:t>
            </a:r>
            <a:r>
              <a:rPr lang="ru-RU" dirty="0" err="1"/>
              <a:t>шы</a:t>
            </a:r>
            <a:r>
              <a:rPr lang="ru-RU" dirty="0"/>
              <a:t> </a:t>
            </a:r>
            <a:r>
              <a:rPr lang="ru-RU" dirty="0" err="1"/>
              <a:t>оз</a:t>
            </a:r>
            <a:r>
              <a:rPr lang="ru-RU" dirty="0"/>
              <a:t> </a:t>
            </a:r>
            <a:r>
              <a:rPr lang="ru-RU" dirty="0" err="1"/>
              <a:t>пасйыны</a:t>
            </a:r>
            <a:r>
              <a:rPr lang="ru-RU" dirty="0"/>
              <a:t>?</a:t>
            </a:r>
          </a:p>
          <a:p>
            <a:r>
              <a:rPr lang="ru-RU" dirty="0"/>
              <a:t>А) </a:t>
            </a:r>
            <a:r>
              <a:rPr lang="ru-RU" dirty="0" err="1"/>
              <a:t>ю,м,о,і</a:t>
            </a:r>
            <a:r>
              <a:rPr lang="ru-RU" dirty="0"/>
              <a:t>    Б) </a:t>
            </a:r>
            <a:r>
              <a:rPr lang="ru-RU" dirty="0" err="1"/>
              <a:t>ъ,ь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Вочакывъяс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1) В</a:t>
            </a:r>
          </a:p>
          <a:p>
            <a:r>
              <a:rPr lang="ru-RU" dirty="0" smtClean="0"/>
              <a:t>2) А</a:t>
            </a:r>
          </a:p>
          <a:p>
            <a:r>
              <a:rPr lang="ru-RU" dirty="0" smtClean="0"/>
              <a:t>3) В</a:t>
            </a:r>
          </a:p>
          <a:p>
            <a:r>
              <a:rPr lang="ru-RU" dirty="0" smtClean="0"/>
              <a:t>4) А</a:t>
            </a:r>
          </a:p>
          <a:p>
            <a:r>
              <a:rPr lang="ru-RU" dirty="0" smtClean="0"/>
              <a:t>5) А</a:t>
            </a:r>
          </a:p>
          <a:p>
            <a:r>
              <a:rPr lang="ru-RU" dirty="0" smtClean="0"/>
              <a:t>6) Б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57167"/>
            <a:ext cx="821537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>
                <a:solidFill>
                  <a:srgbClr val="C00000"/>
                </a:solidFill>
              </a:rPr>
              <a:t>Рочьяслӧн алфавитын</a:t>
            </a:r>
            <a:r>
              <a:rPr lang="ru-RU" sz="3600" b="1" dirty="0">
                <a:solidFill>
                  <a:srgbClr val="C00000"/>
                </a:solidFill>
              </a:rPr>
              <a:t> 35 </a:t>
            </a:r>
            <a:r>
              <a:rPr lang="ru-RU" sz="3600" b="1" dirty="0" err="1">
                <a:solidFill>
                  <a:srgbClr val="C00000"/>
                </a:solidFill>
              </a:rPr>
              <a:t>шыпас</a:t>
            </a:r>
            <a:r>
              <a:rPr lang="ru-RU" sz="3600" b="1" dirty="0" smtClean="0">
                <a:solidFill>
                  <a:srgbClr val="C00000"/>
                </a:solidFill>
              </a:rPr>
              <a:t>.</a:t>
            </a:r>
          </a:p>
          <a:p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 </a:t>
            </a:r>
            <a:r>
              <a:rPr lang="ru-RU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Б </a:t>
            </a:r>
            <a:r>
              <a:rPr lang="ru-RU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В </a:t>
            </a:r>
            <a:r>
              <a:rPr lang="ru-RU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Г </a:t>
            </a:r>
            <a:r>
              <a:rPr lang="ru-RU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Д </a:t>
            </a:r>
            <a:r>
              <a:rPr lang="ru-RU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Е </a:t>
            </a:r>
            <a:r>
              <a:rPr lang="ru-RU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Ё </a:t>
            </a:r>
            <a:r>
              <a:rPr lang="ru-RU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ё</a:t>
            </a:r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Ж </a:t>
            </a:r>
            <a:r>
              <a:rPr lang="ru-RU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ж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З </a:t>
            </a:r>
            <a:r>
              <a:rPr lang="ru-RU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И </a:t>
            </a:r>
            <a:r>
              <a:rPr lang="ru-RU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Й </a:t>
            </a:r>
            <a:r>
              <a:rPr lang="ru-RU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й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К </a:t>
            </a:r>
            <a:r>
              <a:rPr lang="ru-RU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Л </a:t>
            </a:r>
            <a:r>
              <a:rPr lang="ru-RU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М </a:t>
            </a:r>
            <a:r>
              <a:rPr lang="ru-RU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</a:t>
            </a:r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 </a:t>
            </a:r>
            <a:r>
              <a:rPr lang="ru-RU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О </a:t>
            </a:r>
            <a:r>
              <a:rPr lang="ru-RU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П </a:t>
            </a:r>
            <a:r>
              <a:rPr lang="ru-RU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Р </a:t>
            </a:r>
            <a:r>
              <a:rPr lang="ru-RU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С </a:t>
            </a:r>
            <a:r>
              <a:rPr lang="ru-RU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Т </a:t>
            </a:r>
            <a:r>
              <a:rPr lang="ru-RU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У </a:t>
            </a:r>
            <a:r>
              <a:rPr lang="ru-RU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</a:t>
            </a:r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 </a:t>
            </a:r>
            <a:r>
              <a:rPr lang="ru-RU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Х </a:t>
            </a:r>
            <a:r>
              <a:rPr lang="ru-RU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Ц </a:t>
            </a:r>
            <a:r>
              <a:rPr lang="ru-RU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Ч </a:t>
            </a:r>
            <a:r>
              <a:rPr lang="ru-RU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Ш </a:t>
            </a:r>
            <a:r>
              <a:rPr lang="ru-RU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ш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Щ </a:t>
            </a:r>
            <a:r>
              <a:rPr lang="ru-RU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щ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Ъ </a:t>
            </a:r>
            <a:r>
              <a:rPr lang="ru-RU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ъ</a:t>
            </a:r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Ы </a:t>
            </a:r>
            <a:r>
              <a:rPr lang="ru-RU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ы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Ь </a:t>
            </a:r>
            <a:r>
              <a:rPr lang="ru-RU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ь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Э </a:t>
            </a:r>
            <a:r>
              <a:rPr lang="ru-RU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Ю </a:t>
            </a:r>
            <a:r>
              <a:rPr lang="ru-RU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ю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Я </a:t>
            </a:r>
            <a:r>
              <a:rPr lang="ru-RU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я</a:t>
            </a:r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sz="3600" b="1" dirty="0">
              <a:solidFill>
                <a:srgbClr val="C00000"/>
              </a:solidFill>
            </a:endParaRPr>
          </a:p>
          <a:p>
            <a:r>
              <a:rPr lang="ru-RU" sz="3600" b="1" dirty="0" err="1">
                <a:solidFill>
                  <a:srgbClr val="C00000"/>
                </a:solidFill>
              </a:rPr>
              <a:t>Кымын</a:t>
            </a:r>
            <a:r>
              <a:rPr lang="ru-RU" sz="3600" b="1" dirty="0">
                <a:solidFill>
                  <a:srgbClr val="C00000"/>
                </a:solidFill>
              </a:rPr>
              <a:t> </a:t>
            </a:r>
            <a:r>
              <a:rPr lang="ru-RU" sz="3600" b="1" dirty="0" err="1">
                <a:solidFill>
                  <a:srgbClr val="C00000"/>
                </a:solidFill>
              </a:rPr>
              <a:t>шыпас</a:t>
            </a:r>
            <a:r>
              <a:rPr lang="ru-RU" sz="3600" b="1" dirty="0">
                <a:solidFill>
                  <a:srgbClr val="C00000"/>
                </a:solidFill>
              </a:rPr>
              <a:t> коми </a:t>
            </a:r>
            <a:r>
              <a:rPr lang="ru-RU" sz="3600" b="1" dirty="0" err="1">
                <a:solidFill>
                  <a:srgbClr val="C00000"/>
                </a:solidFill>
              </a:rPr>
              <a:t>алфавитын</a:t>
            </a:r>
            <a:r>
              <a:rPr lang="ru-RU" sz="3600" b="1" dirty="0">
                <a:solidFill>
                  <a:srgbClr val="C0000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857364"/>
            <a:ext cx="8429684" cy="431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714348" y="642918"/>
            <a:ext cx="75009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 </a:t>
            </a:r>
            <a:r>
              <a:rPr lang="ru-RU" sz="4000" dirty="0" err="1"/>
              <a:t>Роч</a:t>
            </a:r>
            <a:r>
              <a:rPr lang="ru-RU" sz="4000" dirty="0"/>
              <a:t> алфавит – азбука(</a:t>
            </a:r>
            <a:r>
              <a:rPr lang="ru-RU" sz="4000" dirty="0" err="1">
                <a:solidFill>
                  <a:srgbClr val="C00000"/>
                </a:solidFill>
              </a:rPr>
              <a:t>аз+буки</a:t>
            </a:r>
            <a:r>
              <a:rPr lang="ru-RU" sz="4000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85728"/>
            <a:ext cx="86439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err="1">
                <a:solidFill>
                  <a:srgbClr val="C00000"/>
                </a:solidFill>
              </a:rPr>
              <a:t>Кыдзи</a:t>
            </a:r>
            <a:r>
              <a:rPr lang="ru-RU" sz="4800" dirty="0">
                <a:solidFill>
                  <a:srgbClr val="C00000"/>
                </a:solidFill>
              </a:rPr>
              <a:t> </a:t>
            </a:r>
            <a:r>
              <a:rPr lang="ru-RU" sz="4800" dirty="0" err="1">
                <a:solidFill>
                  <a:srgbClr val="C00000"/>
                </a:solidFill>
              </a:rPr>
              <a:t>шусис</a:t>
            </a:r>
            <a:r>
              <a:rPr lang="ru-RU" sz="4800" dirty="0">
                <a:solidFill>
                  <a:srgbClr val="C00000"/>
                </a:solidFill>
              </a:rPr>
              <a:t> коми алфавит</a:t>
            </a:r>
            <a:r>
              <a:rPr lang="ru-RU" sz="4800" dirty="0" smtClean="0">
                <a:solidFill>
                  <a:srgbClr val="C00000"/>
                </a:solidFill>
              </a:rPr>
              <a:t>???</a:t>
            </a:r>
            <a:endParaRPr lang="ru-RU" sz="4800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071546"/>
            <a:ext cx="7453343" cy="5248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928802"/>
            <a:ext cx="871543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err="1"/>
              <a:t>Урасьӧм тӧлысь кызь</a:t>
            </a:r>
            <a:r>
              <a:rPr lang="ru-RU" sz="4000" dirty="0"/>
              <a:t> </a:t>
            </a:r>
            <a:r>
              <a:rPr lang="ru-RU" sz="4000" dirty="0" err="1"/>
              <a:t>сизимӧд  </a:t>
            </a:r>
            <a:r>
              <a:rPr lang="ru-RU" sz="4000" dirty="0"/>
              <a:t>лун.</a:t>
            </a:r>
          </a:p>
          <a:p>
            <a:pPr algn="ctr"/>
            <a:endParaRPr lang="ru-RU" sz="4000" dirty="0" smtClean="0"/>
          </a:p>
          <a:p>
            <a:pPr algn="ctr"/>
            <a:r>
              <a:rPr lang="ru-RU" sz="4000" dirty="0" err="1" smtClean="0"/>
              <a:t>Классын</a:t>
            </a:r>
            <a:r>
              <a:rPr lang="ru-RU" sz="4000" dirty="0" smtClean="0"/>
              <a:t> </a:t>
            </a:r>
            <a:r>
              <a:rPr lang="ru-RU" sz="4000" dirty="0" err="1"/>
              <a:t>удж</a:t>
            </a:r>
            <a:r>
              <a:rPr lang="ru-RU" sz="4000" dirty="0" smtClean="0"/>
              <a:t>.</a:t>
            </a:r>
          </a:p>
          <a:p>
            <a:pPr algn="ctr"/>
            <a:endParaRPr lang="ru-RU" sz="4000" dirty="0"/>
          </a:p>
          <a:p>
            <a:pPr algn="ctr"/>
            <a:r>
              <a:rPr lang="ru-RU" sz="4000" b="1" i="1" dirty="0" err="1"/>
              <a:t>Анбур</a:t>
            </a:r>
            <a:r>
              <a:rPr lang="ru-RU" sz="4000" b="1" i="1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tef_p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488" y="1714488"/>
            <a:ext cx="3592144" cy="4786346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Перымса</a:t>
            </a:r>
            <a:r>
              <a:rPr lang="ru-RU" dirty="0" smtClean="0"/>
              <a:t> Степан.</a:t>
            </a:r>
            <a:br>
              <a:rPr lang="ru-RU" dirty="0" smtClean="0"/>
            </a:br>
            <a:r>
              <a:rPr lang="ru-RU" dirty="0" smtClean="0"/>
              <a:t>(1330-1396)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Коми </a:t>
            </a:r>
            <a:r>
              <a:rPr lang="ru-RU" dirty="0" err="1" smtClean="0"/>
              <a:t>пасъяс</a:t>
            </a:r>
            <a:r>
              <a:rPr lang="ru-RU" dirty="0" smtClean="0"/>
              <a:t> (родовые знаки)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285992"/>
            <a:ext cx="7858179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14 </a:t>
            </a:r>
            <a:r>
              <a:rPr lang="ru-RU" dirty="0" err="1"/>
              <a:t>нэм</a:t>
            </a:r>
            <a:r>
              <a:rPr lang="ru-RU" dirty="0"/>
              <a:t> </a:t>
            </a:r>
            <a:r>
              <a:rPr lang="ru-RU" dirty="0" err="1"/>
              <a:t>помын</a:t>
            </a:r>
            <a:r>
              <a:rPr lang="ru-RU" dirty="0"/>
              <a:t> </a:t>
            </a:r>
            <a:r>
              <a:rPr lang="ru-RU" dirty="0" err="1"/>
              <a:t>Перымса</a:t>
            </a:r>
            <a:r>
              <a:rPr lang="ru-RU" dirty="0"/>
              <a:t> Степан </a:t>
            </a:r>
            <a:r>
              <a:rPr lang="ru-RU" dirty="0" err="1"/>
              <a:t>лӧсьӧдӧ Анбур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73457" y="1600200"/>
            <a:ext cx="339708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2" y="714356"/>
            <a:ext cx="3857651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154</Words>
  <Application>Microsoft Office PowerPoint</Application>
  <PresentationFormat>Экран (4:3)</PresentationFormat>
  <Paragraphs>44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Перымса Степан. (1330-1396)</vt:lpstr>
      <vt:lpstr>Коми пасъяс (родовые знаки)</vt:lpstr>
      <vt:lpstr>  14 нэм помын Перымса Степан лӧсьӧдӧ Анбур. </vt:lpstr>
      <vt:lpstr>Слайд 9</vt:lpstr>
      <vt:lpstr>Слайд 10</vt:lpstr>
      <vt:lpstr>Молодцов Василий Александрович (1886-1940)</vt:lpstr>
      <vt:lpstr>  Молодцовскӧй анбурӧн вӧдитчисны 1918 -1930, 1936-1938 воясӧ</vt:lpstr>
      <vt:lpstr>1930 – 1936 воясся анбур.</vt:lpstr>
      <vt:lpstr>Слайд 14</vt:lpstr>
      <vt:lpstr>Слайд 15</vt:lpstr>
      <vt:lpstr>Вочакывъяс: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Паньков</dc:creator>
  <cp:lastModifiedBy>Паньков</cp:lastModifiedBy>
  <cp:revision>8</cp:revision>
  <dcterms:created xsi:type="dcterms:W3CDTF">2014-02-26T16:22:42Z</dcterms:created>
  <dcterms:modified xsi:type="dcterms:W3CDTF">2014-02-26T17:39:00Z</dcterms:modified>
</cp:coreProperties>
</file>