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67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98" autoAdjust="0"/>
  </p:normalViewPr>
  <p:slideViewPr>
    <p:cSldViewPr>
      <p:cViewPr varScale="1">
        <p:scale>
          <a:sx n="76" d="100"/>
          <a:sy n="76" d="100"/>
        </p:scale>
        <p:origin x="-108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EDC21-7397-4D41-AE81-BE9878F0FF3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EBA7F-4B0C-4C77-A5BA-DF135D713C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EBA7F-4B0C-4C77-A5BA-DF135D713C54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9D0F91-C5B4-4C70-AC42-1260612C707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847927-46B9-45F9-A31E-D9368A8FA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3688" y="2214554"/>
            <a:ext cx="7165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Сочинение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/по картине С. Григорьева  «Вратарь»/.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Восьмое  апреля.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41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5589240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6248" y="3357562"/>
            <a:ext cx="48577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«Полусогнувшись, стоит в воротах вратарь, упершись руками в колени. Поза его очень устойчива и в то же время отражает напряжение всего тела, готового к прыжку, к броску…»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0"/>
            <a:ext cx="3286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1.Как выглядит вратарь?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2.Какова его поза?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3.Во что он одет?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4.Подберите глаголы, причастия и деепричастия для характеристики вратаря.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4286247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644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857892"/>
            <a:ext cx="6429420" cy="78581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86116" y="-153889"/>
            <a:ext cx="585788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«Взволнованно, вытянув шейку, смотрит на игру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мальчишка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зеленом костюмчике».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«Очень оживленно реагирует на игру малыш в сером капюшоне».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«Более чинно наблюдают за событиями на поле девочка с куклой и стоящая позади нее школьница с красным бантом».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«Пригнувшись, чтобы ей была лучше видна игра, упершись руками в колени, смотрит девчушка в красном капюшончике»;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 взрослом: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«Полон азарта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мужчина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истый любитель футбола, который совершенно искренне, явно забыв о том, что перед ним детская команда, увлечен игрой. Он сидит рядом с ребячьей «мелюзгой» так, как сидят только на стадионе – готовый вот-вот вскочить. Шляпа его сдвинута на затылок, ворот вышитой украинской рубахи распахнут, пиджак расстегнут.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Увлеченный игрой, он присел на минутку и забыл обо всем на свете, целиком отдавшись переживанию игры…»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99392"/>
            <a:ext cx="3286115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085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429264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572132" y="995590"/>
            <a:ext cx="32861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Осень – солнечная, теплая, золотая;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день – ясный, светлый, теплый;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листья – лежат желтым ковром… шуршат под ногами…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опавшие золотые листья устилают землю…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5500694" cy="6957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332656"/>
            <a:ext cx="332091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99392"/>
            <a:ext cx="5572131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529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5429264"/>
            <a:ext cx="6048672" cy="94096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Словарная работа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57148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пиджак                                                                     позади нее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бутсы                                                                    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капюшончик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реагирует                                                                 девчушка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слегка                                                                        увлечен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4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3999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52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очинение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/по картине С. Григорьева  «Вратарь»/.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216342"/>
            <a:ext cx="8136904" cy="564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98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285728"/>
            <a:ext cx="550069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</a:t>
            </a:r>
            <a:r>
              <a:rPr lang="ru-RU" sz="1600" dirty="0" smtClean="0"/>
              <a:t>Передо </a:t>
            </a:r>
            <a:r>
              <a:rPr lang="ru-RU" sz="1600" dirty="0" smtClean="0"/>
              <a:t>мной картина </a:t>
            </a:r>
            <a:r>
              <a:rPr lang="ru-RU" sz="1600" dirty="0" smtClean="0"/>
              <a:t>С. </a:t>
            </a:r>
            <a:r>
              <a:rPr lang="ru-RU" sz="1600" dirty="0" smtClean="0"/>
              <a:t>Григорьева «Вратарь». В </a:t>
            </a:r>
            <a:r>
              <a:rPr lang="ru-RU" sz="1600" dirty="0"/>
              <a:t>творчестве </a:t>
            </a:r>
            <a:r>
              <a:rPr lang="ru-RU" sz="1600" dirty="0" smtClean="0"/>
              <a:t>художника </a:t>
            </a:r>
            <a:r>
              <a:rPr lang="ru-RU" sz="1600" dirty="0"/>
              <a:t>важную роль играет тема молодости, физического и духовного здоровья человека. </a:t>
            </a:r>
            <a:r>
              <a:rPr lang="ru-RU" sz="1600" dirty="0" smtClean="0"/>
              <a:t>Главная задача  автора  </a:t>
            </a:r>
            <a:r>
              <a:rPr lang="ru-RU" sz="1600" dirty="0" smtClean="0"/>
              <a:t>- </a:t>
            </a:r>
            <a:r>
              <a:rPr lang="ru-RU" sz="1600" dirty="0" smtClean="0"/>
              <a:t>показать, что футбол </a:t>
            </a:r>
            <a:r>
              <a:rPr lang="ru-RU" sz="1600" dirty="0" smtClean="0"/>
              <a:t>–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азартная и   увлекательная игра.</a:t>
            </a:r>
          </a:p>
          <a:p>
            <a:r>
              <a:rPr lang="ru-RU" sz="1600" dirty="0" smtClean="0"/>
              <a:t>    Эта </a:t>
            </a:r>
            <a:r>
              <a:rPr lang="ru-RU" sz="1600" dirty="0"/>
              <a:t>картина очень динамична. Сюжет ее следующий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На полотне царит осень, о чем </a:t>
            </a:r>
            <a:r>
              <a:rPr lang="ru-RU" sz="1600" dirty="0" smtClean="0"/>
              <a:t>свидетельствуют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темное пасмурное небо, желтеющая и опадающая листва. </a:t>
            </a:r>
            <a:endParaRPr lang="ru-RU" sz="1600" dirty="0" smtClean="0"/>
          </a:p>
          <a:p>
            <a:r>
              <a:rPr lang="ru-RU" sz="1600" dirty="0" smtClean="0"/>
              <a:t>     Ребята</a:t>
            </a:r>
            <a:r>
              <a:rPr lang="ru-RU" sz="1600" dirty="0" smtClean="0"/>
              <a:t>, видимо, </a:t>
            </a:r>
            <a:r>
              <a:rPr lang="ru-RU" sz="1600" dirty="0"/>
              <a:t>возвращались из школы и зашли на пустырь поиграть в футбол. Пустырь находится сравнительно недалеко от города, на горизонте виднеются </a:t>
            </a:r>
            <a:endParaRPr lang="ru-RU" sz="1600" dirty="0" smtClean="0"/>
          </a:p>
          <a:p>
            <a:r>
              <a:rPr lang="ru-RU" sz="1600" dirty="0" smtClean="0"/>
              <a:t>какие-то строения, даже просматриваются купола церкви.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 Ребята соорудили ворота из </a:t>
            </a:r>
          </a:p>
          <a:p>
            <a:r>
              <a:rPr lang="ru-RU" sz="1600" dirty="0" smtClean="0"/>
              <a:t>портфелей и школьных сумок, просто бросив их на землю, </a:t>
            </a:r>
          </a:p>
          <a:p>
            <a:endParaRPr lang="ru-RU" sz="1600" dirty="0" smtClean="0"/>
          </a:p>
          <a:p>
            <a:r>
              <a:rPr lang="ru-RU" sz="1600" dirty="0" smtClean="0"/>
              <a:t>зрители  уселись  на штабель из досок, и завязалась  интересная игра. О том, что она азартна, свидетельствует</a:t>
            </a:r>
          </a:p>
          <a:p>
            <a:r>
              <a:rPr lang="ru-RU" sz="1600" dirty="0" smtClean="0"/>
              <a:t> неприкрытый интерес болельщиков. </a:t>
            </a:r>
            <a:endParaRPr lang="ru-RU" sz="1600" dirty="0"/>
          </a:p>
        </p:txBody>
      </p:sp>
      <p:pic>
        <p:nvPicPr>
          <p:cNvPr id="4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3714743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2622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0"/>
            <a:ext cx="521494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Центральным персонажем картины является </a:t>
            </a:r>
            <a:endParaRPr lang="ru-RU" sz="1600" dirty="0" smtClean="0"/>
          </a:p>
          <a:p>
            <a:r>
              <a:rPr lang="ru-RU" sz="1600" dirty="0" smtClean="0"/>
              <a:t>мальчик-вратарь.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 smtClean="0"/>
              <a:t>Он  </a:t>
            </a:r>
            <a:r>
              <a:rPr lang="ru-RU" sz="1600" dirty="0"/>
              <a:t>стоит, согнувшись, </a:t>
            </a:r>
            <a:r>
              <a:rPr lang="ru-RU" sz="1600" dirty="0" smtClean="0"/>
              <a:t>напряжённо и сосредоточенно </a:t>
            </a:r>
            <a:r>
              <a:rPr lang="ru-RU" sz="1600" dirty="0"/>
              <a:t>следит за игрой. По его позе можно предположить, что мяч </a:t>
            </a:r>
            <a:endParaRPr lang="ru-RU" sz="1600" dirty="0" smtClean="0"/>
          </a:p>
          <a:p>
            <a:r>
              <a:rPr lang="ru-RU" sz="1600" dirty="0" smtClean="0"/>
              <a:t>пока </a:t>
            </a:r>
            <a:r>
              <a:rPr lang="ru-RU" sz="1600" dirty="0"/>
              <a:t>далеко от ворот.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Но </a:t>
            </a:r>
            <a:r>
              <a:rPr lang="ru-RU" sz="1600" dirty="0"/>
              <a:t>в любой момент мальчик готов вступить в игру и защищать свои ворота. Герой хочет походить на настоящего вратаря. У него поза </a:t>
            </a:r>
            <a:endParaRPr lang="ru-RU" sz="1600" dirty="0" smtClean="0"/>
          </a:p>
          <a:p>
            <a:r>
              <a:rPr lang="ru-RU" sz="1600" dirty="0" smtClean="0"/>
              <a:t>профессионального </a:t>
            </a:r>
            <a:r>
              <a:rPr lang="ru-RU" sz="1600" dirty="0"/>
              <a:t>футболиста, на руках перчатки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Замотанная бинтом коленка свидетельствует о том, что не впервые </a:t>
            </a:r>
            <a:endParaRPr lang="ru-RU" sz="1600" dirty="0" smtClean="0"/>
          </a:p>
          <a:p>
            <a:r>
              <a:rPr lang="ru-RU" sz="1600" dirty="0" smtClean="0"/>
              <a:t>вратарь </a:t>
            </a:r>
            <a:r>
              <a:rPr lang="ru-RU" sz="1600" dirty="0"/>
              <a:t>стоит на футбольном поле, и всегда он защищал ворота, даже ценой собственных коленей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Возникает ощущение, что мальчик нередко наблюдал за игрой в футбол и стремится подражать футболистам даже в одежде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На ногах у мальчика </a:t>
            </a:r>
            <a:r>
              <a:rPr lang="ru-RU" sz="1600" dirty="0" smtClean="0"/>
              <a:t> </a:t>
            </a:r>
            <a:r>
              <a:rPr lang="ru-RU" sz="1600" dirty="0"/>
              <a:t>подвязанные тесьмой калоши. Видно, что вратарь — </a:t>
            </a:r>
            <a:endParaRPr lang="ru-RU" sz="1600" dirty="0" smtClean="0"/>
          </a:p>
          <a:p>
            <a:r>
              <a:rPr lang="ru-RU" sz="1600" dirty="0" smtClean="0"/>
              <a:t>храбрый</a:t>
            </a:r>
            <a:r>
              <a:rPr lang="ru-RU" sz="1600" dirty="0"/>
              <a:t>, бесстрашный мальчик, увлеченный своим делом.</a:t>
            </a:r>
          </a:p>
        </p:txBody>
      </p:sp>
      <p:pic>
        <p:nvPicPr>
          <p:cNvPr id="4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3929057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3565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0"/>
            <a:ext cx="539319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Взоры </a:t>
            </a:r>
            <a:r>
              <a:rPr lang="ru-RU" dirty="0"/>
              <a:t>всех болельщиков устремлены вправо, туда, где идет </a:t>
            </a:r>
            <a:endParaRPr lang="ru-RU" dirty="0" smtClean="0"/>
          </a:p>
          <a:p>
            <a:r>
              <a:rPr lang="ru-RU" dirty="0" smtClean="0"/>
              <a:t>напряженная </a:t>
            </a:r>
            <a:r>
              <a:rPr lang="ru-RU" dirty="0"/>
              <a:t>борьба за мяч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Остальные игроки с мячом не изображены на полотне, но напряженное внимание зрителей </a:t>
            </a:r>
            <a:r>
              <a:rPr lang="ru-RU" dirty="0" smtClean="0"/>
              <a:t>свидетельствует</a:t>
            </a:r>
          </a:p>
          <a:p>
            <a:r>
              <a:rPr lang="ru-RU" dirty="0" smtClean="0"/>
              <a:t> </a:t>
            </a:r>
            <a:r>
              <a:rPr lang="ru-RU" dirty="0"/>
              <a:t>о жаркой схватке.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  Мужчина </a:t>
            </a:r>
            <a:r>
              <a:rPr lang="ru-RU" dirty="0"/>
              <a:t>в шляпе и пиджаке, кажется, целиком захвачен зрелищем игры и </a:t>
            </a:r>
            <a:r>
              <a:rPr lang="ru-RU" dirty="0" smtClean="0"/>
              <a:t>очень </a:t>
            </a:r>
            <a:r>
              <a:rPr lang="ru-RU" dirty="0"/>
              <a:t> </a:t>
            </a:r>
            <a:r>
              <a:rPr lang="ru-RU" dirty="0" smtClean="0"/>
              <a:t>хочет </a:t>
            </a:r>
            <a:r>
              <a:rPr lang="ru-RU" dirty="0"/>
              <a:t>принять в ней участие. В его позе художник сумел </a:t>
            </a:r>
            <a:r>
              <a:rPr lang="ru-RU" dirty="0" smtClean="0"/>
              <a:t>изобразить</a:t>
            </a:r>
          </a:p>
          <a:p>
            <a:r>
              <a:rPr lang="ru-RU" dirty="0" smtClean="0"/>
              <a:t> </a:t>
            </a:r>
            <a:r>
              <a:rPr lang="ru-RU" dirty="0"/>
              <a:t>напряжение и готовность к порывистым движениям.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Мужчина </a:t>
            </a:r>
            <a:r>
              <a:rPr lang="ru-RU" dirty="0"/>
              <a:t>сидит, слегка расставив ноги, </a:t>
            </a:r>
            <a:r>
              <a:rPr lang="ru-RU" dirty="0" err="1"/>
              <a:t>оперевшись</a:t>
            </a:r>
            <a:r>
              <a:rPr lang="ru-RU" dirty="0"/>
              <a:t> ладонями о колени и подавшись вперед и вбок, туда, где игроки бьются за мяч. Вероятно, молодой мужчина и сам </a:t>
            </a:r>
            <a:endParaRPr lang="ru-RU" dirty="0" smtClean="0"/>
          </a:p>
          <a:p>
            <a:r>
              <a:rPr lang="ru-RU" dirty="0" smtClean="0"/>
              <a:t>хорошо </a:t>
            </a:r>
            <a:r>
              <a:rPr lang="ru-RU" dirty="0"/>
              <a:t>играет в футбол.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возможно, он </a:t>
            </a:r>
            <a:r>
              <a:rPr lang="ru-RU" dirty="0" smtClean="0"/>
              <a:t>вспомнил</a:t>
            </a:r>
          </a:p>
          <a:p>
            <a:r>
              <a:rPr lang="ru-RU" dirty="0" smtClean="0"/>
              <a:t> </a:t>
            </a:r>
            <a:r>
              <a:rPr lang="ru-RU" dirty="0"/>
              <a:t>собственное детство и такие же </a:t>
            </a:r>
            <a:r>
              <a:rPr lang="ru-RU" dirty="0" smtClean="0"/>
              <a:t>игры </a:t>
            </a:r>
            <a:r>
              <a:rPr lang="ru-RU" dirty="0"/>
              <a:t>с мячиком на пустыре.</a:t>
            </a:r>
          </a:p>
          <a:p>
            <a:endParaRPr lang="ru-RU" dirty="0"/>
          </a:p>
        </p:txBody>
      </p:sp>
      <p:pic>
        <p:nvPicPr>
          <p:cNvPr id="4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3643305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655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492896"/>
            <a:ext cx="6789440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изложить содержание картины с элементами описания;</a:t>
            </a:r>
            <a:b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чить школьников </a:t>
            </a:r>
            <a: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правильно употреблять в своей речи глаголы, деепричастия, 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описывать </a:t>
            </a:r>
            <a: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портрет героя;</a:t>
            </a:r>
            <a:b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совершенствовать орфографические и пунктуационные навыки.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80526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 и задачи урока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5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0"/>
            <a:ext cx="492918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Мальчик в лыжном костюме и красном галстуке не меньше увлечен игрой. Он смотрит, вытянув голову вперед и приоткрыв рот. Мальчик с малышом на руках и девочка в школьной форме, с красным бантом в </a:t>
            </a:r>
            <a:r>
              <a:rPr lang="ru-RU" sz="2000" dirty="0" smtClean="0"/>
              <a:t>волосах, </a:t>
            </a:r>
            <a:r>
              <a:rPr lang="ru-RU" sz="2000" dirty="0"/>
              <a:t>также внимательно смотрят за игрой. Другие девочки, сидящие на досках — с куклой, в капюшоне, в красной шапке, — более спокойно относятся к игре, но тем не менее внимательно за ней наблюдают. Самые спокойные, даже равнодушные к игре персонажи картины — малыш в пуховом платке и белый лохматый пес с черным ухом. Ребенок спокойно прислонился к брату, а собака свернулась клубочком и дремлет.</a:t>
            </a:r>
          </a:p>
        </p:txBody>
      </p:sp>
      <p:pic>
        <p:nvPicPr>
          <p:cNvPr id="4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4214809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44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00562" y="0"/>
            <a:ext cx="464343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Картина </a:t>
            </a:r>
            <a:r>
              <a:rPr lang="ru-RU" sz="2000" dirty="0" smtClean="0"/>
              <a:t>написана</a:t>
            </a:r>
            <a:r>
              <a:rPr lang="ru-RU" sz="2000" dirty="0" smtClean="0"/>
              <a:t> </a:t>
            </a:r>
            <a:r>
              <a:rPr lang="ru-RU" sz="2000" dirty="0"/>
              <a:t>в теплой цветовой гамме. </a:t>
            </a:r>
            <a:r>
              <a:rPr lang="ru-RU" sz="2000" dirty="0" smtClean="0"/>
              <a:t>Художник использует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оттенки желтого, светло-коричневого, красного.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Земля </a:t>
            </a:r>
            <a:r>
              <a:rPr lang="ru-RU" sz="2000" dirty="0"/>
              <a:t>на картине светло-коричневая, вытоптанная, лишенная растительности, и зритель понимает: футбольная игра далеко не впервые проводится на этом пустыре. На кустарниках и поле можно увидеть золотистые листья, рыжевато-желтые доски играют роль лавочки для болельщиков. Красные тона отразились в костюме маленького мальчика, банте и шапочке девочек. Такие цвета помогают художнику передать </a:t>
            </a:r>
            <a:endParaRPr lang="ru-RU" sz="2000" dirty="0" smtClean="0"/>
          </a:p>
          <a:p>
            <a:r>
              <a:rPr lang="ru-RU" sz="2000" dirty="0" smtClean="0"/>
              <a:t>напряженность </a:t>
            </a:r>
            <a:r>
              <a:rPr lang="ru-RU" sz="2000" dirty="0"/>
              <a:t>действия, матча.</a:t>
            </a:r>
          </a:p>
        </p:txBody>
      </p:sp>
      <p:pic>
        <p:nvPicPr>
          <p:cNvPr id="4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4500561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47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1"/>
            <a:ext cx="492919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Картина Григорьева передает </a:t>
            </a:r>
            <a:r>
              <a:rPr lang="ru-RU" sz="2000" dirty="0" smtClean="0"/>
              <a:t>ощущение </a:t>
            </a:r>
            <a:r>
              <a:rPr lang="ru-RU" sz="2000" dirty="0"/>
              <a:t>воздушности, прозрачности осеннего воздуха.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Пейзаж </a:t>
            </a:r>
            <a:r>
              <a:rPr lang="ru-RU" sz="2000" dirty="0"/>
              <a:t>в данной работе играет роль фона, он ненавязчив и исполнен в достаточно приглушенных красках: словно затуманенный город на заднем плане, темные и теплые тона земли, светлые неяркие кустарники. Все в картине подчинено основному замыслу художника и тонкого психолога: наиболее точно изобразить </a:t>
            </a:r>
            <a:endParaRPr lang="ru-RU" sz="2000" dirty="0" smtClean="0"/>
          </a:p>
          <a:p>
            <a:r>
              <a:rPr lang="ru-RU" sz="2000" dirty="0" smtClean="0"/>
              <a:t>юного </a:t>
            </a:r>
            <a:r>
              <a:rPr lang="ru-RU" sz="2000" dirty="0"/>
              <a:t>вратаря, всецело увлеченного игрой и ответственно относящегося к своей роли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Картина Григорьева — это рассказ о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детях </a:t>
            </a:r>
            <a:r>
              <a:rPr lang="ru-RU" sz="2000" dirty="0" smtClean="0"/>
              <a:t>послевоенного времени, </a:t>
            </a:r>
            <a:r>
              <a:rPr lang="ru-RU" sz="2000" dirty="0"/>
              <a:t>играющих в </a:t>
            </a:r>
            <a:r>
              <a:rPr lang="ru-RU" sz="2000" dirty="0" smtClean="0"/>
              <a:t>футбол.</a:t>
            </a:r>
            <a:endParaRPr lang="ru-RU" sz="2000" dirty="0"/>
          </a:p>
        </p:txBody>
      </p:sp>
      <p:pic>
        <p:nvPicPr>
          <p:cNvPr id="4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99392"/>
            <a:ext cx="4214809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325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643042" y="5572140"/>
            <a:ext cx="7300938" cy="11521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Сведения о художнике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Зайцева\Desktop\Григорьев\grigore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194" y="1071546"/>
            <a:ext cx="2016223" cy="250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28894" y="285728"/>
            <a:ext cx="62151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Сергей Алексеевич Григорьев – народный художник Украины, родился в Луганске (Донбасс) в многодетной семье железнодорожника.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Широкую известность приобрёл как автор произведений на тему семьи и школы. Лучшие полотна художника посвященным детям. Среди них известны картины: «Обсуждение двойки», «Девочка с яблоком», «Внучка поэта», «Приём в комсомол»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«Девочка в шубе» Заслуженную славу принесла художнику картина «Вратарь» (1949 г.)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 эту работу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втору была присуждена Государственная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премия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14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214414" y="5286388"/>
            <a:ext cx="7472386" cy="128588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С. А. Григорьев 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Девочка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яблоком»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художник Сергей Григорьев, картина Девочка с яблок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52"/>
            <a:ext cx="5214974" cy="52387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43306" y="6000768"/>
            <a:ext cx="4022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Картины о детях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9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54452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Обсуждение двойки»</a:t>
            </a:r>
            <a:endParaRPr lang="ru-RU" sz="3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Григорьев Сергей Алексеевич, Обсуждение двой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8604"/>
            <a:ext cx="6161338" cy="4457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72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190" y="5715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«Девочка в шубе»</a:t>
            </a:r>
            <a:endParaRPr lang="ru-RU" sz="3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художник Григорьев С., Девочка в шуб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42852"/>
            <a:ext cx="5400600" cy="5500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49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5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«Приём в комсомол»</a:t>
            </a:r>
            <a:endParaRPr lang="ru-RU" sz="3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Григорьев Сергей Алексеевич, Приём в комсом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7166"/>
            <a:ext cx="6588224" cy="5072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445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892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«Внучка поэта»</a:t>
            </a:r>
            <a:endParaRPr lang="ru-RU" sz="3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художник Грирорев Сергей, Внучка поэ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290"/>
            <a:ext cx="5629275" cy="5643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28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429264"/>
            <a:ext cx="7643866" cy="1143000"/>
          </a:xfrm>
        </p:spPr>
        <p:txBody>
          <a:bodyPr>
            <a:noAutofit/>
          </a:bodyPr>
          <a:lstStyle/>
          <a:p>
            <a:pPr algn="ctr"/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Григорьев Сергей Алексеевич, Врата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204837" cy="6957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446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428</TotalTime>
  <Words>1036</Words>
  <Application>Microsoft Office PowerPoint</Application>
  <PresentationFormat>Экран (4:3)</PresentationFormat>
  <Paragraphs>87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            Восьмое  апреля.</vt:lpstr>
      <vt:lpstr>- изложить содержание картины с элементами описания; - учить школьников правильно употреблять в своей речи глаголы, деепричастия,  описывать портрет героя;  - совершенствовать орфографические и пунктуационные навыки. </vt:lpstr>
      <vt:lpstr>Сведения о художнике</vt:lpstr>
      <vt:lpstr> С. А. Григорьев «Девочка с яблоком» </vt:lpstr>
      <vt:lpstr>«Обсуждение двойки»</vt:lpstr>
      <vt:lpstr>«Девочка в шубе»</vt:lpstr>
      <vt:lpstr>«Приём в комсомол»</vt:lpstr>
      <vt:lpstr>«Внучка поэта»</vt:lpstr>
      <vt:lpstr>Слайд 9</vt:lpstr>
      <vt:lpstr>Слайд 10</vt:lpstr>
      <vt:lpstr>Слайд 11</vt:lpstr>
      <vt:lpstr>Слайд 12</vt:lpstr>
      <vt:lpstr>Слайд 13</vt:lpstr>
      <vt:lpstr>Словарная работа</vt:lpstr>
      <vt:lpstr>Слайд 15</vt:lpstr>
      <vt:lpstr>Сочинение /по картине С. Григорьева  «Вратарь»/.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 ОУ Газопроводская СОШ с.Починки Починковского район</dc:title>
  <dc:creator>Зайцева</dc:creator>
  <cp:lastModifiedBy>Ольга</cp:lastModifiedBy>
  <cp:revision>63</cp:revision>
  <dcterms:created xsi:type="dcterms:W3CDTF">2013-03-28T13:00:03Z</dcterms:created>
  <dcterms:modified xsi:type="dcterms:W3CDTF">2014-04-07T07:29:27Z</dcterms:modified>
</cp:coreProperties>
</file>