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9" r:id="rId5"/>
    <p:sldId id="256" r:id="rId6"/>
    <p:sldId id="258" r:id="rId7"/>
    <p:sldId id="260" r:id="rId8"/>
    <p:sldId id="261" r:id="rId9"/>
    <p:sldId id="271" r:id="rId10"/>
    <p:sldId id="266" r:id="rId11"/>
    <p:sldId id="265" r:id="rId12"/>
    <p:sldId id="264" r:id="rId13"/>
    <p:sldId id="263" r:id="rId14"/>
    <p:sldId id="267" r:id="rId15"/>
    <p:sldId id="275" r:id="rId16"/>
    <p:sldId id="262" r:id="rId17"/>
    <p:sldId id="273" r:id="rId18"/>
    <p:sldId id="274" r:id="rId19"/>
    <p:sldId id="272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3" autoAdjust="0"/>
    <p:restoredTop sz="9466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dvantour.com/img/kazakhstan/astana/duman/duman11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3k.clan.su/_ph/10/998558930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scrolls.combats.com/ph/1137153663/big/nqwjQbBfHD9rQV9etZpTpAsuMLFiGvTiLiAySmITtpgA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3309/msa2003.b/0_2bd08_aeb24de1_X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3102/msa2003.a/0_286a5_10ec9f51_X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1.liveinternet.ru/images/attach/b/3/21/991/21991683_monument_druzhba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plakal.com/uploads/post-2-12369272159981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oday.kz/uploadedFiles/21008/1%20(5)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tana-hotels.net/images/astana-city/duman/duman17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ewsazerbaijan.ru/images/4236/90/42369034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12.154.211.203.dial.online.kz/images/img_3165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kazakhstan.nur.kz/uploads/img/127978920157_place.jpg" TargetMode="External"/><Relationship Id="rId2" Type="http://schemas.openxmlformats.org/officeDocument/2006/relationships/hyperlink" Target="http://visitkazakhstan.kz/ru/guide/places/view/116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embkazjp.org/pyramid.gi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c/Astana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toterra.ru/image.html?id=133411&amp;size=mediu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c/1/59/214/59214260_1274238131_astanaairport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ettik.kz/wp-content/uploads/2010/10/Picture-092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Развлекательный центр </a:t>
            </a:r>
            <a:r>
              <a:rPr lang="ru-RU" dirty="0" err="1" smtClean="0"/>
              <a:t>Думан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Океанариум. </a:t>
            </a:r>
            <a:endParaRPr lang="ru-RU" dirty="0"/>
          </a:p>
        </p:txBody>
      </p:sp>
      <p:pic>
        <p:nvPicPr>
          <p:cNvPr id="1026" name="Picture 2" descr="Картинка 2 из 10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858048" cy="515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президента «</a:t>
            </a:r>
            <a:r>
              <a:rPr lang="ru-RU" dirty="0" err="1" smtClean="0"/>
              <a:t>Ак</a:t>
            </a:r>
            <a:r>
              <a:rPr lang="ru-RU" dirty="0" smtClean="0"/>
              <a:t> орда»</a:t>
            </a:r>
            <a:endParaRPr lang="ru-RU" dirty="0"/>
          </a:p>
        </p:txBody>
      </p:sp>
      <p:pic>
        <p:nvPicPr>
          <p:cNvPr id="3074" name="Picture 2" descr="Картинка 2 из 4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429552" cy="529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Триумф Астаны</a:t>
            </a:r>
            <a:endParaRPr lang="ru-RU" dirty="0"/>
          </a:p>
        </p:txBody>
      </p:sp>
      <p:pic>
        <p:nvPicPr>
          <p:cNvPr id="4098" name="Picture 2" descr="Картинка 5 из 17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706179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Символ столицы – «Хан </a:t>
            </a:r>
            <a:r>
              <a:rPr lang="ru-RU" b="1" dirty="0" err="1" smtClean="0"/>
              <a:t>шатыр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21508" name="Picture 4" descr="http://visitkazakhstan.kz/uploads/img/12792850545_p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6367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первого президента Казахстана</a:t>
            </a:r>
            <a:endParaRPr lang="ru-RU" dirty="0"/>
          </a:p>
        </p:txBody>
      </p:sp>
      <p:pic>
        <p:nvPicPr>
          <p:cNvPr id="20482" name="Picture 2" descr="http://visitkazakhstan.kz/uploads/img/127133437271_p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571612"/>
            <a:ext cx="731906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Мост между левым и правым берегом Иртыша</a:t>
            </a:r>
            <a:endParaRPr lang="ru-RU" dirty="0"/>
          </a:p>
        </p:txBody>
      </p:sp>
      <p:pic>
        <p:nvPicPr>
          <p:cNvPr id="2050" name="Picture 2" descr="Картинка 2 из 5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714599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1 из 5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42588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хану </a:t>
            </a:r>
            <a:r>
              <a:rPr lang="ru-RU" dirty="0" err="1" smtClean="0"/>
              <a:t>Кенесары</a:t>
            </a:r>
            <a:endParaRPr lang="ru-RU" dirty="0"/>
          </a:p>
        </p:txBody>
      </p:sp>
      <p:pic>
        <p:nvPicPr>
          <p:cNvPr id="19462" name="Picture 6" descr="http://visitkazakhstan.kz/uploads/img/1248946522_gu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 «Дружба народов»</a:t>
            </a:r>
            <a:endParaRPr lang="ru-RU" dirty="0"/>
          </a:p>
        </p:txBody>
      </p:sp>
      <p:pic>
        <p:nvPicPr>
          <p:cNvPr id="30722" name="Picture 2" descr="Картинка 3 из 43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215238" cy="536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а 16 из 43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801609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Медведи </a:t>
            </a:r>
            <a:r>
              <a:rPr lang="ru-RU" dirty="0" err="1" smtClean="0"/>
              <a:t>Бадди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Картинка 17 из 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04855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а 3 из 10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08432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Байтерек</a:t>
            </a:r>
            <a:endParaRPr lang="ru-RU" dirty="0"/>
          </a:p>
        </p:txBody>
      </p:sp>
      <p:pic>
        <p:nvPicPr>
          <p:cNvPr id="14341" name="Picture 5" descr="Картинка 11 из 4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1214422"/>
            <a:ext cx="5080927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а 4 из 10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500042"/>
            <a:ext cx="817943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Карта Казахстана «</a:t>
            </a:r>
            <a:r>
              <a:rPr lang="ru-RU" dirty="0" err="1" smtClean="0">
                <a:hlinkClick r:id="rId2" action="ppaction://hlinkfile"/>
              </a:rPr>
              <a:t>Атамекен</a:t>
            </a:r>
            <a:r>
              <a:rPr lang="ru-RU" dirty="0" smtClean="0">
                <a:hlinkClick r:id="rId2" action="ppaction://hlinkfile"/>
              </a:rPr>
              <a:t>»</a:t>
            </a:r>
            <a:endParaRPr lang="ru-RU" dirty="0"/>
          </a:p>
        </p:txBody>
      </p:sp>
      <p:pic>
        <p:nvPicPr>
          <p:cNvPr id="16386" name="Picture 2" descr="Картинка 6 из 43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50017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мира и согласия</a:t>
            </a:r>
            <a:endParaRPr lang="ru-RU" dirty="0"/>
          </a:p>
        </p:txBody>
      </p:sp>
      <p:pic>
        <p:nvPicPr>
          <p:cNvPr id="1028" name="Picture 4" descr="http://www.embkazjp.org/pyramid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1285860"/>
            <a:ext cx="674017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Министерство транспорта и коммуникации</a:t>
            </a:r>
            <a:endParaRPr lang="ru-RU" dirty="0"/>
          </a:p>
        </p:txBody>
      </p:sp>
      <p:pic>
        <p:nvPicPr>
          <p:cNvPr id="15362" name="Picture 2" descr="Картинка 22 из 4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76617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«</a:t>
            </a:r>
            <a:r>
              <a:rPr lang="ru-RU" dirty="0" err="1" smtClean="0"/>
              <a:t>Нур</a:t>
            </a:r>
            <a:r>
              <a:rPr lang="ru-RU" dirty="0" smtClean="0"/>
              <a:t> Астана»</a:t>
            </a:r>
            <a:endParaRPr lang="ru-RU" dirty="0"/>
          </a:p>
        </p:txBody>
      </p:sp>
      <p:pic>
        <p:nvPicPr>
          <p:cNvPr id="17410" name="Picture 2" descr="Картинка 8 из 4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56723"/>
            <a:ext cx="7215238" cy="540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Аэропорт</a:t>
            </a:r>
            <a:endParaRPr lang="ru-RU" dirty="0"/>
          </a:p>
        </p:txBody>
      </p:sp>
      <p:pic>
        <p:nvPicPr>
          <p:cNvPr id="18434" name="Picture 2" descr="Картинка 7 из 4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643866" cy="488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</a:t>
            </a:r>
            <a:endParaRPr lang="ru-RU" dirty="0"/>
          </a:p>
        </p:txBody>
      </p:sp>
      <p:pic>
        <p:nvPicPr>
          <p:cNvPr id="28674" name="Picture 2" descr="http://www.kettik.kz/wp-content/uploads/2010/10/Picture-0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725265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</Words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Развлекательный центр Думан. Океанариум. </vt:lpstr>
      <vt:lpstr>Слайд 2</vt:lpstr>
      <vt:lpstr>Слайд 3</vt:lpstr>
      <vt:lpstr>Карта Казахстана «Атамекен»</vt:lpstr>
      <vt:lpstr>Дворец мира и согласия</vt:lpstr>
      <vt:lpstr>Министерство транспорта и коммуникации</vt:lpstr>
      <vt:lpstr>Мечеть «Нур Астана»</vt:lpstr>
      <vt:lpstr>Международный Аэропорт</vt:lpstr>
      <vt:lpstr>Цирк</vt:lpstr>
      <vt:lpstr>Дворец президента «Ак орда»</vt:lpstr>
      <vt:lpstr>Триумф Астаны</vt:lpstr>
      <vt:lpstr>Символ столицы – «Хан шатыр»</vt:lpstr>
      <vt:lpstr>Музей первого президента Казахстана</vt:lpstr>
      <vt:lpstr>Мост между левым и правым берегом Иртыша</vt:lpstr>
      <vt:lpstr>Слайд 15</vt:lpstr>
      <vt:lpstr>Памятник хану Кенесары</vt:lpstr>
      <vt:lpstr>Монумент «Дружба народов»</vt:lpstr>
      <vt:lpstr>Слайд 18</vt:lpstr>
      <vt:lpstr>Медведи Бадди </vt:lpstr>
      <vt:lpstr>Байтерек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Дворец мира и согласия</dc:title>
  <dc:creator>Яшутин С Л</dc:creator>
  <cp:lastModifiedBy>Яшутин С Л</cp:lastModifiedBy>
  <cp:revision>11</cp:revision>
  <dcterms:created xsi:type="dcterms:W3CDTF">2012-01-30T15:24:26Z</dcterms:created>
  <dcterms:modified xsi:type="dcterms:W3CDTF">2012-01-31T15:56:25Z</dcterms:modified>
</cp:coreProperties>
</file>