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307" r:id="rId2"/>
    <p:sldId id="298" r:id="rId3"/>
    <p:sldId id="264" r:id="rId4"/>
    <p:sldId id="286" r:id="rId5"/>
    <p:sldId id="291" r:id="rId6"/>
    <p:sldId id="293" r:id="rId7"/>
    <p:sldId id="299" r:id="rId8"/>
    <p:sldId id="296" r:id="rId9"/>
    <p:sldId id="301" r:id="rId10"/>
    <p:sldId id="303" r:id="rId11"/>
    <p:sldId id="304" r:id="rId12"/>
    <p:sldId id="305" r:id="rId13"/>
    <p:sldId id="302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0"/>
  </p:normalViewPr>
  <p:slideViewPr>
    <p:cSldViewPr>
      <p:cViewPr>
        <p:scale>
          <a:sx n="70" d="100"/>
          <a:sy n="70" d="100"/>
        </p:scale>
        <p:origin x="-13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A28DC-3B75-413F-9674-4579A1AD5E14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5B57A-D2F8-41AA-B81B-59753A12A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11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5B57A-D2F8-41AA-B81B-59753A12AD0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18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7C53843-8557-4E0D-A4F5-6A9A81D611D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tt.wikipedia.org/wiki/%D0%A4%D0%B0%D0%B9%D0%BB:Bawirsaq.jpg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hyperlink" Target="http://tt.wikipedia.org/wiki/%D0%A4%D0%B0%D0%B9%D0%BB:Echpochmak-wiki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88246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            Милли </a:t>
            </a:r>
            <a:r>
              <a:rPr lang="ru-RU" b="1" dirty="0" err="1" smtClean="0">
                <a:solidFill>
                  <a:srgbClr val="0070C0"/>
                </a:solidFill>
              </a:rPr>
              <a:t>ризыклар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512784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Ринат\Desktop\сөйләм  материалы\K3j5Z-Vonw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2462784" cy="17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-1"/>
            <a:ext cx="4032564" cy="2276871"/>
          </a:xfrm>
          <a:prstGeom prst="cloudCallout">
            <a:avLst>
              <a:gd name="adj1" fmla="val -11756"/>
              <a:gd name="adj2" fmla="val 1236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-??????</a:t>
            </a:r>
            <a:endParaRPr lang="ru-RU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757870" cy="35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 txBox="1">
            <a:spLocks noChangeArrowheads="1"/>
          </p:cNvSpPr>
          <p:nvPr/>
        </p:nvSpPr>
        <p:spPr bwMode="auto">
          <a:xfrm>
            <a:off x="4644008" y="1363089"/>
            <a:ext cx="4032564" cy="1827565"/>
          </a:xfrm>
          <a:prstGeom prst="cloudCallout">
            <a:avLst>
              <a:gd name="adj1" fmla="val -58460"/>
              <a:gd name="adj2" fmla="val 1251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Чәй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165" y="260648"/>
            <a:ext cx="1075651" cy="83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4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-1"/>
            <a:ext cx="4032564" cy="2276871"/>
          </a:xfrm>
          <a:prstGeom prst="cloudCallout">
            <a:avLst>
              <a:gd name="adj1" fmla="val -11756"/>
              <a:gd name="adj2" fmla="val 1236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-??????</a:t>
            </a:r>
            <a:endParaRPr lang="ru-RU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757870" cy="35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 txBox="1">
            <a:spLocks noChangeArrowheads="1"/>
          </p:cNvSpPr>
          <p:nvPr/>
        </p:nvSpPr>
        <p:spPr bwMode="auto">
          <a:xfrm>
            <a:off x="4067944" y="1363089"/>
            <a:ext cx="4608628" cy="1827565"/>
          </a:xfrm>
          <a:prstGeom prst="cloudCallout">
            <a:avLst>
              <a:gd name="adj1" fmla="val -58460"/>
              <a:gd name="adj2" fmla="val 1251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   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867644"/>
            <a:ext cx="1129308" cy="112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11271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-1"/>
            <a:ext cx="4032564" cy="2276871"/>
          </a:xfrm>
          <a:prstGeom prst="cloudCallout">
            <a:avLst>
              <a:gd name="adj1" fmla="val -11756"/>
              <a:gd name="adj2" fmla="val 1236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-??????</a:t>
            </a:r>
            <a:endParaRPr lang="ru-RU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2996952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 txBox="1">
            <a:spLocks noChangeArrowheads="1"/>
          </p:cNvSpPr>
          <p:nvPr/>
        </p:nvSpPr>
        <p:spPr bwMode="auto">
          <a:xfrm>
            <a:off x="4067944" y="1363089"/>
            <a:ext cx="4608628" cy="1827565"/>
          </a:xfrm>
          <a:prstGeom prst="cloudCallout">
            <a:avLst>
              <a:gd name="adj1" fmla="val -58460"/>
              <a:gd name="adj2" fmla="val 1251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   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806" y="188640"/>
            <a:ext cx="1212849" cy="96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85962"/>
            <a:ext cx="12128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126239"/>
            <a:ext cx="4370784" cy="34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-1393"/>
            <a:ext cx="6984894" cy="2473344"/>
          </a:xfrm>
          <a:prstGeom prst="cloudCallout">
            <a:avLst>
              <a:gd name="adj1" fmla="val -35850"/>
              <a:gd name="adj2" fmla="val 9936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7030A0"/>
                </a:solidFill>
              </a:rPr>
              <a:t>- </a:t>
            </a:r>
            <a:r>
              <a:rPr lang="ru-RU" b="1" dirty="0" err="1">
                <a:solidFill>
                  <a:srgbClr val="7030A0"/>
                </a:solidFill>
              </a:rPr>
              <a:t>Карлсон</a:t>
            </a:r>
            <a:r>
              <a:rPr lang="ru-RU" b="1" dirty="0">
                <a:solidFill>
                  <a:srgbClr val="7030A0"/>
                </a:solidFill>
              </a:rPr>
              <a:t>,  </a:t>
            </a:r>
            <a:r>
              <a:rPr lang="ru-RU" b="1" dirty="0" err="1" smtClean="0">
                <a:solidFill>
                  <a:srgbClr val="7030A0"/>
                </a:solidFill>
              </a:rPr>
              <a:t>кайнатма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белән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</a:rPr>
              <a:t>чәй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</a:rPr>
              <a:t>эч</a:t>
            </a:r>
            <a:r>
              <a:rPr lang="ru-RU" b="1" dirty="0" smtClean="0">
                <a:solidFill>
                  <a:srgbClr val="7030A0"/>
                </a:solidFill>
              </a:rPr>
              <a:t>!</a:t>
            </a:r>
            <a:endParaRPr lang="ru-RU" sz="4000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6" name="Заголовок 4"/>
          <p:cNvSpPr txBox="1">
            <a:spLocks noChangeArrowheads="1"/>
          </p:cNvSpPr>
          <p:nvPr/>
        </p:nvSpPr>
        <p:spPr bwMode="auto">
          <a:xfrm rot="948939">
            <a:off x="4860032" y="2451439"/>
            <a:ext cx="3888432" cy="2473344"/>
          </a:xfrm>
          <a:prstGeom prst="cloudCallout">
            <a:avLst>
              <a:gd name="adj1" fmla="val -59814"/>
              <a:gd name="adj2" fmla="val 6759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Рәхмәт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 Малыш!</a:t>
            </a:r>
            <a:endParaRPr lang="ru-RU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95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5576" y="476672"/>
            <a:ext cx="4320480" cy="2304256"/>
          </a:xfrm>
          <a:prstGeom prst="cloudCallout">
            <a:avLst>
              <a:gd name="adj1" fmla="val 70458"/>
              <a:gd name="adj2" fmla="val 6946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1988840"/>
            <a:ext cx="29146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im6-tub-ru.yandex.net/i?id=667097268-4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1019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831" y="910703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283" y="910703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t-RU" b="1" smtClean="0">
                <a:solidFill>
                  <a:srgbClr val="C00000"/>
                </a:solidFill>
              </a:rPr>
              <a:t/>
            </a:r>
            <a:br>
              <a:rPr lang="tt-RU" b="1" smtClean="0">
                <a:solidFill>
                  <a:srgbClr val="C00000"/>
                </a:solidFill>
              </a:rPr>
            </a:br>
            <a:r>
              <a:rPr lang="tt-RU" b="1" dirty="0" smtClean="0">
                <a:solidFill>
                  <a:srgbClr val="C00000"/>
                </a:solidFill>
              </a:rPr>
              <a:t/>
            </a:r>
            <a:br>
              <a:rPr lang="tt-RU" b="1" dirty="0" smtClean="0">
                <a:solidFill>
                  <a:srgbClr val="C00000"/>
                </a:solidFill>
              </a:rPr>
            </a:br>
            <a:r>
              <a:rPr lang="tt-RU" b="1" dirty="0" smtClean="0">
                <a:solidFill>
                  <a:srgbClr val="C00000"/>
                </a:solidFill>
              </a:rPr>
              <a:t>Яңа  сүзләр!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Ринат\Desktop\сөйләм  материалы\pRsUqHf2B-Q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4128" y="3140968"/>
            <a:ext cx="2126061" cy="317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39552" y="1340768"/>
            <a:ext cx="3960440" cy="5040560"/>
          </a:xfrm>
        </p:spPr>
        <p:txBody>
          <a:bodyPr>
            <a:noAutofit/>
          </a:bodyPr>
          <a:lstStyle/>
          <a:p>
            <a:r>
              <a:rPr lang="tt-RU" sz="3200" dirty="0" smtClean="0"/>
              <a:t>Чәкчәк</a:t>
            </a:r>
          </a:p>
          <a:p>
            <a:r>
              <a:rPr lang="tt-RU" sz="3200" dirty="0" smtClean="0"/>
              <a:t>Бәлеш</a:t>
            </a:r>
          </a:p>
          <a:p>
            <a:r>
              <a:rPr lang="tt-RU" sz="3200" dirty="0" smtClean="0"/>
              <a:t>Гөбәдия</a:t>
            </a:r>
          </a:p>
          <a:p>
            <a:r>
              <a:rPr lang="tt-RU" sz="3200" dirty="0" smtClean="0"/>
              <a:t>Бавырсак</a:t>
            </a:r>
          </a:p>
          <a:p>
            <a:r>
              <a:rPr lang="tt-RU" sz="3200" dirty="0" smtClean="0"/>
              <a:t>Өчпочмак</a:t>
            </a:r>
          </a:p>
          <a:p>
            <a:r>
              <a:rPr lang="tt-RU" sz="3200" dirty="0" smtClean="0"/>
              <a:t>Кыстыбый</a:t>
            </a:r>
          </a:p>
          <a:p>
            <a:r>
              <a:rPr lang="tt-RU" sz="3200" dirty="0" smtClean="0"/>
              <a:t>Коймак</a:t>
            </a:r>
          </a:p>
          <a:p>
            <a:r>
              <a:rPr lang="tt-RU" sz="3200" dirty="0" smtClean="0"/>
              <a:t>Пәрәмәч</a:t>
            </a:r>
          </a:p>
          <a:p>
            <a:r>
              <a:rPr lang="tt-RU" sz="3200" dirty="0" smtClean="0"/>
              <a:t>Кош теле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54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/>
              <a:t/>
            </a:r>
            <a:br>
              <a:rPr lang="tt-RU" dirty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endParaRPr lang="tt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4815" y="640450"/>
            <a:ext cx="6849209" cy="492390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Милли  </a:t>
            </a:r>
            <a:r>
              <a:rPr lang="ru-RU" sz="3200" b="1" dirty="0" err="1" smtClean="0"/>
              <a:t>ризыкларны</a:t>
            </a:r>
            <a:r>
              <a:rPr lang="ru-RU" sz="3200" b="1" dirty="0" smtClean="0"/>
              <a:t>  </a:t>
            </a:r>
            <a:r>
              <a:rPr lang="tt-RU" sz="3200" b="1" dirty="0" smtClean="0">
                <a:solidFill>
                  <a:srgbClr val="00B050"/>
                </a:solidFill>
              </a:rPr>
              <a:t>ӘЙТ!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ЯСОШ\Desktop\230px-Kosh_t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182" y="1222632"/>
            <a:ext cx="2726946" cy="16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tt/5/5d/Bawirsaq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723" y="2348881"/>
            <a:ext cx="2398611" cy="19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commons/thumb/1/18/Echpochmak-wiki.jpg/200px-Echpochmak-wiki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751" y="4556189"/>
            <a:ext cx="2269266" cy="16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40" y="3293447"/>
            <a:ext cx="2255310" cy="162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5123806"/>
            <a:ext cx="2149889" cy="16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107" y="4918049"/>
            <a:ext cx="24749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Ринат\Desktop\сөйләм  материалы\D-0Rdjc38kw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019" y="668681"/>
            <a:ext cx="2079909" cy="15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0" y="2996952"/>
            <a:ext cx="2333104" cy="168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1257333"/>
            <a:ext cx="2326901" cy="154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03" y="620688"/>
            <a:ext cx="7772400" cy="646910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002060"/>
                </a:solidFill>
              </a:rPr>
              <a:t>Син нәрсә  яратасың?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39552" y="2708920"/>
            <a:ext cx="77724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172" name="Picture 4" descr="халык ашла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92" y="2228850"/>
            <a:ext cx="6977085" cy="44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инат\Desktop\сөйләм  материалы\ykOB1Nwd1g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538"/>
            <a:ext cx="1821370" cy="252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 noChangeArrowheads="1"/>
          </p:cNvSpPr>
          <p:nvPr>
            <p:ph idx="1"/>
          </p:nvPr>
        </p:nvSpPr>
        <p:spPr bwMode="auto">
          <a:xfrm>
            <a:off x="4191916" y="24990"/>
            <a:ext cx="5085184" cy="2611921"/>
          </a:xfrm>
          <a:prstGeom prst="cloudCallout">
            <a:avLst>
              <a:gd name="adj1" fmla="val 9225"/>
              <a:gd name="adj2" fmla="val 8384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t-RU" sz="4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333399"/>
                </a:solidFill>
                <a:latin typeface="Arial"/>
                <a:ea typeface="Times New Roman"/>
              </a:rPr>
              <a:t>Дәү  әни  .........  пешерә. </a:t>
            </a:r>
            <a:endParaRPr lang="ru-RU" sz="4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6632"/>
            <a:ext cx="4015137" cy="427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158" y="2560888"/>
            <a:ext cx="165618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942" y="4556523"/>
            <a:ext cx="1944216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1800199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522382"/>
            <a:ext cx="1682097" cy="19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Ринат\Desktop\сөйләм  материалы\YWWrkpgdkw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254" y="3067643"/>
            <a:ext cx="1615746" cy="24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8904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 noChangeArrowheads="1"/>
          </p:cNvSpPr>
          <p:nvPr>
            <p:ph idx="1"/>
          </p:nvPr>
        </p:nvSpPr>
        <p:spPr bwMode="auto">
          <a:xfrm>
            <a:off x="4191916" y="24990"/>
            <a:ext cx="5085184" cy="2611921"/>
          </a:xfrm>
          <a:prstGeom prst="cloudCallout">
            <a:avLst>
              <a:gd name="adj1" fmla="val 40357"/>
              <a:gd name="adj2" fmla="val 7287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t-RU" sz="4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333399"/>
                </a:solidFill>
                <a:latin typeface="Arial"/>
                <a:ea typeface="Times New Roman"/>
              </a:rPr>
              <a:t>Маша ...........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t-RU" sz="4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333399"/>
                </a:solidFill>
                <a:latin typeface="Arial"/>
                <a:ea typeface="Times New Roman"/>
              </a:rPr>
              <a:t>ашый. </a:t>
            </a:r>
            <a:endParaRPr lang="ru-RU" sz="4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545232"/>
            <a:ext cx="4136131" cy="39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4797152"/>
            <a:ext cx="1733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569" y="4889241"/>
            <a:ext cx="2068066" cy="19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4852465"/>
            <a:ext cx="172819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836" y="4723081"/>
            <a:ext cx="16827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31834"/>
            <a:ext cx="7528682" cy="49689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  Маша,  </a:t>
            </a:r>
            <a:r>
              <a:rPr lang="ru-RU" sz="3600" b="1" dirty="0" err="1" smtClean="0">
                <a:solidFill>
                  <a:srgbClr val="002060"/>
                </a:solidFill>
              </a:rPr>
              <a:t>утыр</a:t>
            </a:r>
            <a:r>
              <a:rPr lang="ru-RU" sz="3600" b="1" dirty="0" smtClean="0">
                <a:solidFill>
                  <a:srgbClr val="002060"/>
                </a:solidFill>
              </a:rPr>
              <a:t>.                </a:t>
            </a:r>
            <a:r>
              <a:rPr lang="ru-RU" sz="3600" b="1" dirty="0" err="1" smtClean="0">
                <a:solidFill>
                  <a:srgbClr val="002060"/>
                </a:solidFill>
              </a:rPr>
              <a:t>аша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Р</a:t>
            </a:r>
            <a:r>
              <a:rPr lang="tt-RU" sz="3600" b="1" dirty="0" smtClean="0">
                <a:solidFill>
                  <a:srgbClr val="002060"/>
                </a:solidFill>
              </a:rPr>
              <a:t>әхмәт, Лена.</a:t>
            </a:r>
            <a:br>
              <a:rPr lang="tt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               </a:t>
            </a:r>
            <a:r>
              <a:rPr lang="ru-RU" sz="3600" b="1" dirty="0" err="1" smtClean="0">
                <a:solidFill>
                  <a:srgbClr val="002060"/>
                </a:solidFill>
              </a:rPr>
              <a:t>тәмлеме</a:t>
            </a:r>
            <a:r>
              <a:rPr lang="ru-RU" sz="3600" b="1" dirty="0" smtClean="0">
                <a:solidFill>
                  <a:srgbClr val="002060"/>
                </a:solidFill>
              </a:rPr>
              <a:t>?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</a:t>
            </a:r>
            <a:r>
              <a:rPr lang="ru-RU" sz="3600" b="1" dirty="0" err="1" smtClean="0">
                <a:solidFill>
                  <a:srgbClr val="002060"/>
                </a:solidFill>
              </a:rPr>
              <a:t>Бик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тәмле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16666"/>
            <a:ext cx="2520280" cy="24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1386449" cy="13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237" y="2420888"/>
            <a:ext cx="1386449" cy="13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5"/>
            <a:ext cx="9433048" cy="141238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dirty="0" smtClean="0"/>
              <a:t>. </a:t>
            </a:r>
            <a:r>
              <a:rPr lang="ru-RU" sz="3600" b="1" dirty="0" smtClean="0">
                <a:solidFill>
                  <a:srgbClr val="002060"/>
                </a:solidFill>
              </a:rPr>
              <a:t>МИНЕМ  ӘНИЕМ ………ПЕШЕРӘ.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2.  МИН …………..  ЯРАТАМ.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3.   ………....     БИК  ТӘМЛЕ.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Ринат\Desktop\сөйләм  материалы\YWWrkpgdkw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736" y="3185205"/>
            <a:ext cx="2376264" cy="36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764704"/>
            <a:ext cx="288704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2364854" cy="23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497460" cy="24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128" y="2996952"/>
            <a:ext cx="3227550" cy="25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857</TotalTime>
  <Words>48</Words>
  <Application>Microsoft Office PowerPoint</Application>
  <PresentationFormat>Экран 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               Милли ризыклар</vt:lpstr>
      <vt:lpstr>  Яңа  сүзләр!</vt:lpstr>
      <vt:lpstr>     </vt:lpstr>
      <vt:lpstr>Син нәрсә  яратасың?</vt:lpstr>
      <vt:lpstr>Презентация PowerPoint</vt:lpstr>
      <vt:lpstr>Презентация PowerPoint</vt:lpstr>
      <vt:lpstr>-  Маша,  утыр.                аша.  - Рәхмәт, Лена.  -                тәмлеме?  - Бик тәмле.</vt:lpstr>
      <vt:lpstr>1. МИНЕМ  ӘНИЕМ ………ПЕШЕРӘ.  2.  МИН …………..  ЯРАТАМ.  3.   ………....     БИК  ТӘМЛЕ.</vt:lpstr>
      <vt:lpstr>Презентация PowerPoint</vt:lpstr>
      <vt:lpstr>Презентация PowerPoint</vt:lpstr>
      <vt:lpstr>Презентация PowerPoint</vt:lpstr>
      <vt:lpstr>Презентация PowerPoint</vt:lpstr>
      <vt:lpstr> - Карлсон,  кайнатма белән  чәй  эч!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Айрат</dc:creator>
  <cp:lastModifiedBy>Ринат</cp:lastModifiedBy>
  <cp:revision>107</cp:revision>
  <dcterms:created xsi:type="dcterms:W3CDTF">2013-11-14T15:41:38Z</dcterms:created>
  <dcterms:modified xsi:type="dcterms:W3CDTF">2014-04-02T15:30:12Z</dcterms:modified>
</cp:coreProperties>
</file>