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6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E50"/>
    <a:srgbClr val="876D3D"/>
    <a:srgbClr val="B291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5" autoAdjust="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8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1080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Музыкальный руководитель ГБДОУ Детский сад № 33 Приморского района Санкт-Петербурга</a:t>
            </a: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Юсис Татьяна Алексеевна, 2014 г.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412360" cy="100811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Коррекционные игры на музыкальных занятиях в детском саду компенсирующего вида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КАРТИНКИ!\P101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0878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Основные звенья коррекционного воспитания: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и коррекция основных видов движений, серий движений, музыкально-ритмических движений;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и коррекция психических функций и компонентов деятельности, совершенствования психомоторики;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способности ориентироваться в пространстве;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эмоционально-волевой сферы и личностных качеств;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воспитание и развитие чувства ритма;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общей и тонкой моторики;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музыкального слуха детей;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коммуникативных навыков, творческих способностей;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развитие речевого дыхания (в речи и пении), обучение мягкой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голосоподаче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2400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81855" y="3118326"/>
            <a:ext cx="4456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Слушая музыку этого же композитора «Болезнь куклы», «Новая кукла», также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рассматриваем с детьми соответствующие  иллюстрации.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33003"/>
            <a:ext cx="48965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Формы работы определяются задачами занятия, для которых характерно сочетание как традиционных приемов и методов, так и инновационных. 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В процессе восприятия музыки большое значение играет наглядность. Например, знакомя детей с музыкой П. Чайковского «Подснежник», использую иллюстрацию подснежника.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Admin\Рабочий стол\КАРТИНКИ!\img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" t="-783" r="525" b="45382"/>
          <a:stretch/>
        </p:blipFill>
        <p:spPr bwMode="auto">
          <a:xfrm>
            <a:off x="488132" y="3573016"/>
            <a:ext cx="3293474" cy="251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11" y="4365104"/>
            <a:ext cx="30845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840" y="639352"/>
            <a:ext cx="302418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51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работе по восприятию музыки я также применяю коллажи,           </a:t>
            </a:r>
          </a:p>
          <a:p>
            <a:pPr algn="just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способствующие лучшему усвоению музыкальных произведений.</a:t>
            </a:r>
          </a:p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Знакомя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 тремя видами жанров,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использую следующие  коллажи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6" y="2060848"/>
            <a:ext cx="28777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179" y="2164829"/>
            <a:ext cx="2628792" cy="191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51" y="2164829"/>
            <a:ext cx="23844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4492095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марш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9811" y="5666288"/>
            <a:ext cx="148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колыбельная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375204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танец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КАРТИНКИ!\img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0436"/>
            <a:ext cx="5749235" cy="43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3203848" y="695441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Я маму все просила: «Купите мне щенка»,</a:t>
            </a:r>
          </a:p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А мама мне купила смешного хомячка.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Хомячок, хомячок, добродушный толстячок,</a:t>
            </a:r>
          </a:p>
          <a:p>
            <a:pPr algn="just"/>
            <a:r>
              <a:rPr lang="ru-RU" sz="1400" i="1" dirty="0">
                <a:solidFill>
                  <a:schemeClr val="accent6">
                    <a:lumMod val="50000"/>
                  </a:schemeClr>
                </a:solidFill>
              </a:rPr>
              <a:t>Хомячок, хомячок, добродушный 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</a:rPr>
              <a:t>толстячок.</a:t>
            </a:r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41664"/>
            <a:ext cx="2232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Хомячок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Музыка и слова Л.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Абелян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250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Коррекционные игры на музыкальных занятиях в детском саду компенсирующего вида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36</cp:revision>
  <dcterms:modified xsi:type="dcterms:W3CDTF">2014-12-28T15:12:10Z</dcterms:modified>
</cp:coreProperties>
</file>