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9" r:id="rId3"/>
    <p:sldId id="262" r:id="rId4"/>
    <p:sldId id="263" r:id="rId5"/>
    <p:sldId id="264" r:id="rId6"/>
    <p:sldId id="261" r:id="rId7"/>
    <p:sldId id="257" r:id="rId8"/>
    <p:sldId id="265" r:id="rId9"/>
    <p:sldId id="260" r:id="rId10"/>
    <p:sldId id="267" r:id="rId11"/>
    <p:sldId id="266" r:id="rId12"/>
    <p:sldId id="272" r:id="rId13"/>
    <p:sldId id="268" r:id="rId14"/>
    <p:sldId id="270" r:id="rId15"/>
    <p:sldId id="271" r:id="rId16"/>
    <p:sldId id="273" r:id="rId17"/>
    <p:sldId id="269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72375-E9A6-454D-B28D-184C730ECC86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1327E-017A-4EDB-8DE3-F79F3C4A1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327E-017A-4EDB-8DE3-F79F3C4A10F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Сочинение-рассуждение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Урок развития речи в 6 классе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4067944" y="5301208"/>
            <a:ext cx="4711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ГБОУ г.Москвы "Школа № 2073"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Учитель русского языка и литературы Волкова Алла Петровна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4942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48072" y="476672"/>
            <a:ext cx="7543800" cy="914400"/>
          </a:xfrm>
        </p:spPr>
        <p:txBody>
          <a:bodyPr/>
          <a:lstStyle/>
          <a:p>
            <a:pPr algn="ctr"/>
            <a:r>
              <a:rPr lang="ru-RU" sz="5400" dirty="0" smtClean="0"/>
              <a:t>Темы рассуждения</a:t>
            </a:r>
            <a:endParaRPr lang="ru-RU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2276872"/>
            <a:ext cx="82089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Поступок (Какой поступок вызывает уважение и почему)</a:t>
            </a:r>
          </a:p>
          <a:p>
            <a:pPr marL="342900" indent="-342900">
              <a:buFont typeface="+mj-lt"/>
              <a:buAutoNum type="arabicPeriod"/>
            </a:pPr>
            <a:endParaRPr lang="ru-RU" sz="3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3600" dirty="0" smtClean="0"/>
              <a:t>Память (О ком хранят память люди и почему)</a:t>
            </a:r>
            <a:endParaRPr lang="ru-RU" sz="3600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9146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548680"/>
            <a:ext cx="7632848" cy="504056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Поступок</a:t>
            </a:r>
          </a:p>
          <a:p>
            <a:pPr marL="18288" indent="0">
              <a:buNone/>
            </a:pPr>
            <a:r>
              <a:rPr lang="ru-RU" sz="3200" b="1" dirty="0" smtClean="0"/>
              <a:t>Поступок  для блага людей вызывает уважение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Память</a:t>
            </a:r>
          </a:p>
          <a:p>
            <a:pPr marL="18288" indent="0">
              <a:buNone/>
            </a:pPr>
            <a:r>
              <a:rPr lang="ru-RU" sz="3200" b="1" dirty="0" smtClean="0"/>
              <a:t>Люди хранят память о том, кто совершил  добрый поступок</a:t>
            </a:r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589240"/>
            <a:ext cx="7543800" cy="914400"/>
          </a:xfrm>
        </p:spPr>
        <p:txBody>
          <a:bodyPr/>
          <a:lstStyle/>
          <a:p>
            <a:r>
              <a:rPr lang="ru-RU" dirty="0" smtClean="0"/>
              <a:t>Тезисы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5566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55576" y="685801"/>
            <a:ext cx="7848872" cy="4831431"/>
          </a:xfrm>
        </p:spPr>
        <p:txBody>
          <a:bodyPr>
            <a:normAutofit/>
          </a:bodyPr>
          <a:lstStyle/>
          <a:p>
            <a:pPr marL="812800" indent="-812800">
              <a:lnSpc>
                <a:spcPct val="90000"/>
              </a:lnSpc>
              <a:buNone/>
            </a:pPr>
            <a:r>
              <a:rPr lang="ru-RU" sz="3200" b="1" dirty="0" smtClean="0"/>
              <a:t>1. Тезис. </a:t>
            </a:r>
            <a:r>
              <a:rPr lang="ru-RU" sz="3200" b="1" i="1" dirty="0" smtClean="0"/>
              <a:t>Докажем это.</a:t>
            </a:r>
          </a:p>
          <a:p>
            <a:pPr marL="812800" indent="-812800">
              <a:lnSpc>
                <a:spcPct val="90000"/>
              </a:lnSpc>
              <a:buNone/>
            </a:pPr>
            <a:r>
              <a:rPr lang="ru-RU" sz="3200" b="1" i="1" dirty="0" smtClean="0"/>
              <a:t>Это можно доказать </a:t>
            </a:r>
            <a:r>
              <a:rPr lang="ru-RU" sz="3200" b="1" i="1" dirty="0" smtClean="0"/>
              <a:t>так…. </a:t>
            </a:r>
            <a:r>
              <a:rPr lang="ru-RU" sz="3200" b="1" i="1" dirty="0" smtClean="0"/>
              <a:t>Почему?</a:t>
            </a:r>
          </a:p>
          <a:p>
            <a:pPr marL="812800" indent="-812800">
              <a:lnSpc>
                <a:spcPct val="90000"/>
              </a:lnSpc>
              <a:buNone/>
            </a:pPr>
            <a:r>
              <a:rPr lang="ru-RU" sz="3200" b="1" i="1" dirty="0" smtClean="0"/>
              <a:t>               И вот </a:t>
            </a:r>
            <a:r>
              <a:rPr lang="ru-RU" sz="3200" b="1" i="1" dirty="0" smtClean="0"/>
              <a:t>почему…</a:t>
            </a:r>
            <a:endParaRPr lang="ru-RU" sz="3200" b="1" i="1" dirty="0" smtClean="0"/>
          </a:p>
          <a:p>
            <a:pPr marL="812800" indent="-812800">
              <a:lnSpc>
                <a:spcPct val="90000"/>
              </a:lnSpc>
              <a:buNone/>
            </a:pPr>
            <a:r>
              <a:rPr lang="ru-RU" sz="3200" b="1" dirty="0" smtClean="0"/>
              <a:t>2.  Доказательства. </a:t>
            </a:r>
            <a:r>
              <a:rPr lang="ru-RU" sz="3200" b="1" i="1" dirty="0" smtClean="0"/>
              <a:t>Во-первых,…</a:t>
            </a:r>
          </a:p>
          <a:p>
            <a:pPr marL="812800" indent="-812800">
              <a:lnSpc>
                <a:spcPct val="90000"/>
              </a:lnSpc>
              <a:buNone/>
            </a:pPr>
            <a:r>
              <a:rPr lang="ru-RU" sz="3200" b="1" i="1" dirty="0" smtClean="0"/>
              <a:t>Во-вторых,… В-третьих,… Например,… Допустим, что…</a:t>
            </a:r>
          </a:p>
          <a:p>
            <a:pPr marL="812800" indent="-812800">
              <a:lnSpc>
                <a:spcPct val="90000"/>
              </a:lnSpc>
              <a:buNone/>
            </a:pPr>
            <a:r>
              <a:rPr lang="ru-RU" sz="3200" b="1" dirty="0" smtClean="0"/>
              <a:t>3.  Вывод. </a:t>
            </a:r>
            <a:r>
              <a:rPr lang="ru-RU" sz="3200" b="1" i="1" dirty="0" smtClean="0"/>
              <a:t>Обобщим всё </a:t>
            </a:r>
            <a:r>
              <a:rPr lang="ru-RU" sz="3200" b="1" i="1" dirty="0" smtClean="0"/>
              <a:t>сказанное… </a:t>
            </a:r>
            <a:r>
              <a:rPr lang="ru-RU" sz="3200" b="1" i="1" dirty="0" smtClean="0"/>
              <a:t>Таким образом,… Следовательно,…</a:t>
            </a:r>
            <a:endParaRPr lang="ru-RU" sz="3200" b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5445224"/>
            <a:ext cx="8712968" cy="914400"/>
          </a:xfrm>
        </p:spPr>
        <p:txBody>
          <a:bodyPr/>
          <a:lstStyle/>
          <a:p>
            <a:r>
              <a:rPr lang="ru-RU" sz="4400" dirty="0" smtClean="0"/>
              <a:t>Схема сочинения-рассуждения</a:t>
            </a:r>
            <a:endParaRPr lang="ru-RU" sz="4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Справочные материалы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620688"/>
            <a:ext cx="806489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dirty="0" smtClean="0"/>
              <a:t> </a:t>
            </a:r>
            <a:r>
              <a:rPr lang="ru-RU" sz="2800" b="1" dirty="0" smtClean="0"/>
              <a:t>Аль </a:t>
            </a:r>
            <a:r>
              <a:rPr lang="ru-RU" sz="2800" b="1" dirty="0" err="1" smtClean="0"/>
              <a:t>Капоне</a:t>
            </a:r>
            <a:r>
              <a:rPr lang="ru-RU" sz="2800" b="1" dirty="0" smtClean="0"/>
              <a:t> – чикагский гангстер, Человек со Шрамом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b="1" dirty="0" smtClean="0"/>
              <a:t> Адвокат Аль </a:t>
            </a:r>
            <a:r>
              <a:rPr lang="ru-RU" sz="2800" b="1" dirty="0" err="1" smtClean="0"/>
              <a:t>Капоне</a:t>
            </a:r>
            <a:r>
              <a:rPr lang="ru-RU" sz="2800" b="1" dirty="0" smtClean="0"/>
              <a:t> – Славный Эдди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b="1" dirty="0" smtClean="0"/>
              <a:t> Капитан-лейтенант </a:t>
            </a:r>
            <a:r>
              <a:rPr lang="ru-RU" sz="2800" b="1" dirty="0" err="1" smtClean="0"/>
              <a:t>Бутч</a:t>
            </a:r>
            <a:r>
              <a:rPr lang="ru-RU" sz="2800" b="1" dirty="0" smtClean="0"/>
              <a:t> О’Хара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b="1" dirty="0" smtClean="0"/>
              <a:t> Авианосец «</a:t>
            </a:r>
            <a:r>
              <a:rPr lang="ru-RU" sz="2800" b="1" dirty="0" err="1" smtClean="0"/>
              <a:t>Лексингтон</a:t>
            </a:r>
            <a:r>
              <a:rPr lang="ru-RU" sz="2800" b="1" dirty="0" smtClean="0"/>
              <a:t>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b="1" dirty="0" smtClean="0"/>
              <a:t> Воздушный бой состоялся 20 февраля 1942 года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b="1" dirty="0" smtClean="0"/>
              <a:t> Летчик </a:t>
            </a:r>
            <a:r>
              <a:rPr lang="ru-RU" sz="2800" b="1" dirty="0" err="1" smtClean="0"/>
              <a:t>Бутч</a:t>
            </a:r>
            <a:r>
              <a:rPr lang="ru-RU" sz="2800" b="1" dirty="0" smtClean="0"/>
              <a:t> и адвокат Славный Эдди носили одно и то же </a:t>
            </a:r>
            <a:r>
              <a:rPr lang="ru-RU" sz="2800" b="1" dirty="0"/>
              <a:t>имя </a:t>
            </a:r>
            <a:r>
              <a:rPr lang="ru-RU" sz="2800" b="1" dirty="0" smtClean="0"/>
              <a:t>–Эдвард О’Хара. Это были отец и сын.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800" b="1" i="1" dirty="0"/>
              <a:t>п</a:t>
            </a:r>
            <a:r>
              <a:rPr lang="ru-RU" sz="2800" b="1" i="1" dirty="0" smtClean="0"/>
              <a:t>о рассказу Захара </a:t>
            </a:r>
            <a:r>
              <a:rPr lang="ru-RU" sz="2800" b="1" i="1" dirty="0" err="1" smtClean="0"/>
              <a:t>Гельмана</a:t>
            </a:r>
            <a:r>
              <a:rPr lang="ru-RU" sz="2800" b="1" i="1" dirty="0" smtClean="0"/>
              <a:t> «Две истории»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1690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85801"/>
            <a:ext cx="7762056" cy="4399383"/>
          </a:xfrm>
        </p:spPr>
        <p:txBody>
          <a:bodyPr>
            <a:noAutofit/>
          </a:bodyPr>
          <a:lstStyle/>
          <a:p>
            <a:r>
              <a:rPr lang="ru-RU" sz="3200" b="1" i="1" dirty="0"/>
              <a:t>Рецензия</a:t>
            </a:r>
            <a:r>
              <a:rPr lang="ru-RU" sz="3200" b="1" dirty="0"/>
              <a:t> (от лат. </a:t>
            </a:r>
            <a:r>
              <a:rPr lang="ru-RU" sz="3200" b="1" dirty="0" err="1"/>
              <a:t>recensio</a:t>
            </a:r>
            <a:r>
              <a:rPr lang="ru-RU" sz="3200" b="1" dirty="0"/>
              <a:t> – рассмотрение, обследование) – письменный разбор, отзыв, содержащий критическую оценку научного, художественного и т. п. произведения, спектакля, концерта, кинофильма, книги. </a:t>
            </a:r>
            <a:r>
              <a:rPr lang="ru-RU" sz="2400" b="1" i="1" dirty="0"/>
              <a:t>(«Толковый словарь русского языка».)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5373216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Рецензия – это анализ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2725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7584" y="685801"/>
            <a:ext cx="7992888" cy="4111351"/>
          </a:xfrm>
        </p:spPr>
        <p:txBody>
          <a:bodyPr>
            <a:normAutofit fontScale="92500"/>
          </a:bodyPr>
          <a:lstStyle/>
          <a:p>
            <a:pPr marL="18288" indent="0">
              <a:buNone/>
            </a:pPr>
            <a:r>
              <a:rPr lang="ru-RU" sz="3600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600" b="1" dirty="0" smtClean="0"/>
              <a:t>Рецензия </a:t>
            </a:r>
            <a:r>
              <a:rPr lang="ru-RU" sz="3600" b="1" dirty="0"/>
              <a:t>должна быть деловой, конкретной, доброжелательной.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600" b="1" dirty="0" smtClean="0"/>
              <a:t> Нельзя </a:t>
            </a:r>
            <a:r>
              <a:rPr lang="ru-RU" sz="3600" b="1" dirty="0"/>
              <a:t>навязывать автору рецензируемой работы свои вкусы.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600" b="1" dirty="0" smtClean="0"/>
              <a:t> </a:t>
            </a:r>
            <a:r>
              <a:rPr lang="ru-RU" sz="3600" b="1" dirty="0"/>
              <a:t>Мнение рецензента не должно зависеть от личных отношений.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5157192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Этические правила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3908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8" y="685801"/>
            <a:ext cx="7920880" cy="4615407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/>
              <a:t>Рассказывать – описывать, показывать, изображать…</a:t>
            </a:r>
          </a:p>
          <a:p>
            <a:r>
              <a:rPr lang="ru-RU" sz="2800" b="1" dirty="0" smtClean="0"/>
              <a:t>Понравиться – произвести большое впечатление, глубоко взволновать, привлечь внимание, запомниться.</a:t>
            </a:r>
          </a:p>
          <a:p>
            <a:r>
              <a:rPr lang="ru-RU" sz="2800" b="1" dirty="0" smtClean="0"/>
              <a:t>Интересный – увлекательный, замечательный.</a:t>
            </a:r>
          </a:p>
          <a:p>
            <a:r>
              <a:rPr lang="ru-RU" sz="2800" b="1" dirty="0" smtClean="0"/>
              <a:t>Исключительный – необыкновенный, выдающийся, редкий.</a:t>
            </a:r>
          </a:p>
          <a:p>
            <a:r>
              <a:rPr lang="ru-RU" sz="2800" b="1" dirty="0" smtClean="0"/>
              <a:t>Выделить – особо отметить, подчеркнуть.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5373216"/>
            <a:ext cx="7543800" cy="914400"/>
          </a:xfrm>
        </p:spPr>
        <p:txBody>
          <a:bodyPr/>
          <a:lstStyle/>
          <a:p>
            <a:r>
              <a:rPr lang="ru-RU" b="1" dirty="0" smtClean="0"/>
              <a:t>       Слова-синонимы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476672"/>
            <a:ext cx="8208912" cy="4824536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600" b="1" i="1" dirty="0" smtClean="0"/>
              <a:t>1. Была ли удачной вступительная фраза?</a:t>
            </a:r>
          </a:p>
          <a:p>
            <a:pPr marL="18288" indent="0">
              <a:buNone/>
            </a:pPr>
            <a:r>
              <a:rPr lang="ru-RU" sz="3600" b="1" i="1" dirty="0" smtClean="0"/>
              <a:t>2. Доказательны ли аргументы?</a:t>
            </a:r>
          </a:p>
          <a:p>
            <a:pPr marL="18288" indent="0">
              <a:buNone/>
            </a:pPr>
            <a:r>
              <a:rPr lang="ru-RU" sz="3600" b="1" i="1" dirty="0" smtClean="0"/>
              <a:t>3. Имеются ли примеры?</a:t>
            </a:r>
            <a:endParaRPr lang="ru-RU" sz="3600" b="1" i="1" dirty="0"/>
          </a:p>
          <a:p>
            <a:pPr marL="18288" indent="0">
              <a:buNone/>
            </a:pPr>
            <a:r>
              <a:rPr lang="ru-RU" sz="3600" b="1" i="1" dirty="0" smtClean="0"/>
              <a:t>4. </a:t>
            </a:r>
            <a:r>
              <a:rPr lang="ru-RU" sz="3600" b="1" i="1" dirty="0"/>
              <a:t>Есть ли в </a:t>
            </a:r>
            <a:r>
              <a:rPr lang="ru-RU" sz="3600" b="1" i="1" dirty="0" smtClean="0"/>
              <a:t>работе вывод? </a:t>
            </a:r>
          </a:p>
          <a:p>
            <a:pPr marL="18288" indent="0">
              <a:buNone/>
            </a:pPr>
            <a:r>
              <a:rPr lang="ru-RU" sz="3600" b="1" i="1" dirty="0" smtClean="0"/>
              <a:t>5. Ваши рекомендации по доработке сочинения.</a:t>
            </a:r>
            <a:endParaRPr lang="ru-RU" sz="3600" b="1" dirty="0" smtClean="0"/>
          </a:p>
          <a:p>
            <a:pPr marL="18288" indent="0">
              <a:buNone/>
            </a:pPr>
            <a:endParaRPr lang="ru-RU" sz="36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08912" cy="914400"/>
          </a:xfrm>
        </p:spPr>
        <p:txBody>
          <a:bodyPr/>
          <a:lstStyle/>
          <a:p>
            <a:r>
              <a:rPr lang="ru-RU" sz="4200" b="1" dirty="0"/>
              <a:t>План выборочной рецензии</a:t>
            </a:r>
          </a:p>
        </p:txBody>
      </p:sp>
    </p:spTree>
    <p:extLst>
      <p:ext uri="{BB962C8B-B14F-4D97-AF65-F5344CB8AC3E}">
        <p14:creationId xmlns:p14="http://schemas.microsoft.com/office/powerpoint/2010/main" xmlns="" val="7146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052736"/>
            <a:ext cx="7200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 ты, входя в дома любые -</a:t>
            </a:r>
            <a:br>
              <a:rPr lang="ru-RU" sz="2800" b="1" dirty="0" smtClean="0"/>
            </a:br>
            <a:r>
              <a:rPr lang="ru-RU" sz="2800" b="1" dirty="0" smtClean="0"/>
              <a:t>И в серые, и в голубые,</a:t>
            </a:r>
            <a:br>
              <a:rPr lang="ru-RU" sz="2800" b="1" dirty="0" smtClean="0"/>
            </a:br>
            <a:r>
              <a:rPr lang="ru-RU" sz="2800" b="1" dirty="0" smtClean="0"/>
              <a:t>Всходя на лестницы крутые</a:t>
            </a:r>
            <a:br>
              <a:rPr lang="ru-RU" sz="2800" b="1" dirty="0" smtClean="0"/>
            </a:br>
            <a:r>
              <a:rPr lang="ru-RU" sz="2800" b="1" dirty="0" smtClean="0"/>
              <a:t>В квартиры, светом залитые,</a:t>
            </a:r>
            <a:br>
              <a:rPr lang="ru-RU" sz="2800" b="1" dirty="0" smtClean="0"/>
            </a:br>
            <a:r>
              <a:rPr lang="ru-RU" sz="2800" b="1" dirty="0" smtClean="0"/>
              <a:t>Прислушиваясь к звону клавиш</a:t>
            </a:r>
            <a:br>
              <a:rPr lang="ru-RU" sz="2800" b="1" dirty="0" smtClean="0"/>
            </a:br>
            <a:r>
              <a:rPr lang="ru-RU" sz="2800" b="1" dirty="0" smtClean="0"/>
              <a:t>И на вопрос даря ответ,</a:t>
            </a:r>
            <a:br>
              <a:rPr lang="ru-RU" sz="2800" b="1" dirty="0" smtClean="0"/>
            </a:br>
            <a:r>
              <a:rPr lang="ru-RU" sz="2800" b="1" dirty="0" smtClean="0"/>
              <a:t>Скажи, какой ты след оставишь?</a:t>
            </a:r>
            <a:br>
              <a:rPr lang="ru-RU" sz="2800" b="1" dirty="0" smtClean="0"/>
            </a:br>
            <a:r>
              <a:rPr lang="ru-RU" sz="2800" b="1" dirty="0" smtClean="0"/>
              <a:t>След, чтобы вытерли паркет</a:t>
            </a:r>
            <a:br>
              <a:rPr lang="ru-RU" sz="2800" b="1" dirty="0" smtClean="0"/>
            </a:br>
            <a:r>
              <a:rPr lang="ru-RU" sz="2800" b="1" dirty="0" smtClean="0"/>
              <a:t>И косо посмотрели вслед?</a:t>
            </a:r>
            <a:br>
              <a:rPr lang="ru-RU" sz="2800" b="1" dirty="0" smtClean="0"/>
            </a:br>
            <a:r>
              <a:rPr lang="ru-RU" sz="2800" b="1" dirty="0" smtClean="0"/>
              <a:t>Или незримый долгий след</a:t>
            </a:r>
            <a:br>
              <a:rPr lang="ru-RU" sz="2800" b="1" dirty="0" smtClean="0"/>
            </a:br>
            <a:r>
              <a:rPr lang="ru-RU" sz="2800" b="1" dirty="0" smtClean="0"/>
              <a:t>В чужой душе на много лет... </a:t>
            </a:r>
          </a:p>
          <a:p>
            <a:r>
              <a:rPr lang="ru-RU" sz="2800" b="1" i="1" dirty="0" smtClean="0"/>
              <a:t>Леонид Мартынов</a:t>
            </a:r>
            <a:endParaRPr lang="ru-RU" sz="2800" b="1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3600" b="1" i="1" dirty="0" smtClean="0"/>
              <a:t>Написать сочинение-рассуждение на выбранную тему, используя свои черновики и раздаточные материалы</a:t>
            </a:r>
            <a:endParaRPr lang="ru-RU" sz="36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Аль </a:t>
            </a:r>
            <a:r>
              <a:rPr lang="ru-RU" dirty="0" err="1" smtClean="0"/>
              <a:t>Капоне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1313" y="1867662"/>
            <a:ext cx="2743200" cy="1751076"/>
          </a:xfrm>
        </p:spPr>
      </p:pic>
      <p:sp>
        <p:nvSpPr>
          <p:cNvPr id="17" name="Текст 1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В зале суда с адвокатом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1456492"/>
            <a:ext cx="3273425" cy="2573415"/>
          </a:xfrm>
          <a:ln>
            <a:solidFill>
              <a:schemeClr val="tx1"/>
            </a:solidFill>
          </a:ln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827584" y="4581128"/>
            <a:ext cx="7543800" cy="1498104"/>
          </a:xfrm>
        </p:spPr>
        <p:txBody>
          <a:bodyPr/>
          <a:lstStyle/>
          <a:p>
            <a:pPr algn="ctr"/>
            <a:r>
              <a:rPr lang="ru-RU" sz="3200" dirty="0" smtClean="0"/>
              <a:t>Благодаря таланту Славного Эдди </a:t>
            </a:r>
            <a:br>
              <a:rPr lang="ru-RU" sz="3200" dirty="0" smtClean="0"/>
            </a:br>
            <a:r>
              <a:rPr lang="ru-RU" sz="3200" dirty="0" smtClean="0"/>
              <a:t>Аль </a:t>
            </a:r>
            <a:r>
              <a:rPr lang="ru-RU" sz="3200" dirty="0" err="1" smtClean="0"/>
              <a:t>Капоне</a:t>
            </a:r>
            <a:r>
              <a:rPr lang="ru-RU" sz="3200" dirty="0" smtClean="0"/>
              <a:t> долгое время избегал тюрьмы.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42983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Арест Аль </a:t>
            </a:r>
            <a:r>
              <a:rPr lang="ru-RU" sz="4400" dirty="0" err="1" smtClean="0"/>
              <a:t>Капоне</a:t>
            </a: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476672"/>
            <a:ext cx="5459635" cy="415772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41907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Капитан-лейтенант </a:t>
            </a:r>
            <a:r>
              <a:rPr lang="ru-RU" sz="3600" dirty="0" err="1" smtClean="0"/>
              <a:t>Бутч</a:t>
            </a:r>
            <a:r>
              <a:rPr lang="ru-RU" sz="3600" dirty="0" smtClean="0"/>
              <a:t> О’Хара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692696"/>
            <a:ext cx="5006911" cy="404558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678966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685800"/>
            <a:ext cx="5370845" cy="4118356"/>
          </a:xfrm>
          <a:ln w="19050">
            <a:solidFill>
              <a:schemeClr val="tx1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Авианосец «</a:t>
            </a:r>
            <a:r>
              <a:rPr lang="ru-RU" sz="4000" dirty="0" err="1" smtClean="0"/>
              <a:t>Лексингтон</a:t>
            </a:r>
            <a:r>
              <a:rPr lang="ru-RU" sz="4000" dirty="0" smtClean="0"/>
              <a:t>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588435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Воздушный бой 20 февраля 1942 года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476672"/>
            <a:ext cx="5603651" cy="420273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14245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690562"/>
            <a:ext cx="4911824" cy="3919226"/>
          </a:xfrm>
          <a:ln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085184"/>
            <a:ext cx="7543800" cy="1130424"/>
          </a:xfrm>
        </p:spPr>
        <p:txBody>
          <a:bodyPr/>
          <a:lstStyle/>
          <a:p>
            <a:pPr algn="ctr"/>
            <a:r>
              <a:rPr lang="ru-RU" sz="3600" dirty="0"/>
              <a:t>В бою  </a:t>
            </a:r>
            <a:r>
              <a:rPr lang="ru-RU" sz="3600" dirty="0" err="1"/>
              <a:t>Бутч</a:t>
            </a:r>
            <a:r>
              <a:rPr lang="ru-RU" sz="3600" dirty="0"/>
              <a:t> </a:t>
            </a:r>
            <a:r>
              <a:rPr lang="ru-RU" sz="3600" dirty="0" smtClean="0"/>
              <a:t>О’Хара уничтожил </a:t>
            </a:r>
            <a:br>
              <a:rPr lang="ru-RU" sz="3600" dirty="0" smtClean="0"/>
            </a:br>
            <a:r>
              <a:rPr lang="ru-RU" sz="3600" dirty="0" smtClean="0"/>
              <a:t>5 самолётов противника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281153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37112"/>
            <a:ext cx="7543800" cy="1498104"/>
          </a:xfrm>
        </p:spPr>
        <p:txBody>
          <a:bodyPr/>
          <a:lstStyle/>
          <a:p>
            <a:pPr algn="ctr"/>
            <a:r>
              <a:rPr lang="ru-RU" sz="4000" dirty="0" smtClean="0"/>
              <a:t>Чикагский международный аэропорт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075" y="1107588"/>
            <a:ext cx="3932964" cy="3041491"/>
          </a:xfrm>
          <a:ln>
            <a:solidFill>
              <a:schemeClr val="tx1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7180" y="1147366"/>
            <a:ext cx="4002286" cy="300171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57979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860748"/>
            <a:ext cx="5173412" cy="3332871"/>
          </a:xfrm>
          <a:ln>
            <a:solidFill>
              <a:schemeClr val="tx1"/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91680" y="5589240"/>
            <a:ext cx="6751712" cy="1080120"/>
          </a:xfrm>
        </p:spPr>
        <p:txBody>
          <a:bodyPr/>
          <a:lstStyle/>
          <a:p>
            <a:pPr algn="r"/>
            <a:r>
              <a:rPr lang="ru-RU" sz="3600" dirty="0"/>
              <a:t>Оба они носили одно и то же имя - Эдвард О’Хара 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395536" y="476672"/>
            <a:ext cx="7776864" cy="1143818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3600" b="1" dirty="0" smtClean="0"/>
              <a:t>Славный Эдди </a:t>
            </a:r>
            <a:r>
              <a:rPr lang="ru-RU" sz="3600" b="1" dirty="0"/>
              <a:t>и </a:t>
            </a:r>
            <a:r>
              <a:rPr lang="ru-RU" sz="3600" b="1" dirty="0" err="1" smtClean="0"/>
              <a:t>Бутч</a:t>
            </a:r>
            <a:r>
              <a:rPr lang="ru-RU" sz="3600" b="1" dirty="0"/>
              <a:t> О’Хара </a:t>
            </a:r>
            <a:r>
              <a:rPr lang="ru-RU" sz="3600" b="1" dirty="0" smtClean="0"/>
              <a:t>–  отец </a:t>
            </a:r>
            <a:r>
              <a:rPr lang="ru-RU" sz="3600" b="1" dirty="0"/>
              <a:t>и </a:t>
            </a:r>
            <a:r>
              <a:rPr lang="ru-RU" sz="3600" b="1" dirty="0" smtClean="0"/>
              <a:t>сын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4132634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3147</TotalTime>
  <Words>421</Words>
  <Application>Microsoft Office PowerPoint</Application>
  <PresentationFormat>Экран (4:3)</PresentationFormat>
  <Paragraphs>66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Базовая</vt:lpstr>
      <vt:lpstr>Сочинение-рассуждение</vt:lpstr>
      <vt:lpstr>Благодаря таланту Славного Эдди  Аль Капоне долгое время избегал тюрьмы.</vt:lpstr>
      <vt:lpstr>Арест Аль Капоне</vt:lpstr>
      <vt:lpstr>Капитан-лейтенант Бутч О’Хара</vt:lpstr>
      <vt:lpstr>Авианосец «Лексингтон»</vt:lpstr>
      <vt:lpstr>Воздушный бой 20 февраля 1942 года</vt:lpstr>
      <vt:lpstr>В бою  Бутч О’Хара уничтожил  5 самолётов противника</vt:lpstr>
      <vt:lpstr>Чикагский международный аэропорт</vt:lpstr>
      <vt:lpstr>Оба они носили одно и то же имя - Эдвард О’Хара </vt:lpstr>
      <vt:lpstr>Темы рассуждения</vt:lpstr>
      <vt:lpstr>Тезисы</vt:lpstr>
      <vt:lpstr>Схема сочинения-рассуждения</vt:lpstr>
      <vt:lpstr>Справочные материалы</vt:lpstr>
      <vt:lpstr>Рецензия – это анализ </vt:lpstr>
      <vt:lpstr>Этические правила</vt:lpstr>
      <vt:lpstr>       Слова-синонимы</vt:lpstr>
      <vt:lpstr>План выборочной рецензии</vt:lpstr>
      <vt:lpstr>Слайд 18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Рецензия на произведение</dc:title>
  <dc:creator>Волкова Алла</dc:creator>
  <cp:lastModifiedBy>Алла</cp:lastModifiedBy>
  <cp:revision>32</cp:revision>
  <dcterms:created xsi:type="dcterms:W3CDTF">2013-06-07T05:29:26Z</dcterms:created>
  <dcterms:modified xsi:type="dcterms:W3CDTF">2015-01-10T21:44:35Z</dcterms:modified>
</cp:coreProperties>
</file>