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D11F"/>
    <a:srgbClr val="84CB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1196752"/>
            <a:ext cx="8784976" cy="92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Конкурсная программа</a:t>
            </a:r>
            <a:endParaRPr lang="ru-RU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9553" y="2967334"/>
            <a:ext cx="763284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«Родное слово»</a:t>
            </a:r>
            <a:endParaRPr lang="ru-RU" sz="8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pic>
        <p:nvPicPr>
          <p:cNvPr id="4" name="Рисунок 3" descr="[[o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27984" y="4221088"/>
            <a:ext cx="2592288" cy="23762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412776"/>
            <a:ext cx="849694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Спасибо за внимание!</a:t>
            </a:r>
            <a:endParaRPr lang="ru-RU" sz="6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3" name="Рисунок 2" descr="PARTY2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3645024"/>
            <a:ext cx="5400600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628800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Цель: </a:t>
            </a:r>
            <a:r>
              <a:rPr lang="ru-RU" sz="5400" dirty="0" smtClean="0">
                <a:solidFill>
                  <a:srgbClr val="0070C0"/>
                </a:solidFill>
              </a:rPr>
              <a:t>прививать любовь к родному языку</a:t>
            </a:r>
            <a:endParaRPr lang="ru-RU" sz="5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06084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Для выражения истинно народных чувств необходим народный язык.</a:t>
            </a:r>
          </a:p>
          <a:p>
            <a:r>
              <a:rPr lang="ru-RU" sz="4000" dirty="0" smtClean="0">
                <a:solidFill>
                  <a:srgbClr val="FF0000"/>
                </a:solidFill>
              </a:rPr>
              <a:t>                                Н.Г.Чернышевский</a:t>
            </a:r>
            <a:endParaRPr lang="ru-RU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404664"/>
            <a:ext cx="824328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Первый конкурс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«Пословицы и поговорки»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267744" y="2060848"/>
            <a:ext cx="324036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70C0"/>
                </a:solidFill>
              </a:rPr>
              <a:t>Аппетит приходит 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Взявшие меч…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Все дороги ведут…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Готовь сани летом…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Всяк кулик своё…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Есть ещё порох…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Ждать у моря…                                                     Знает кошка чьё…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Чем бы дитя не тешилось…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Кашу маслом…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Лес рубят…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Клин клином…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Проще пареной…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Рыбак рыбака…</a:t>
            </a:r>
          </a:p>
          <a:p>
            <a:r>
              <a:rPr lang="ru-RU" sz="2000" b="1" dirty="0" smtClean="0">
                <a:solidFill>
                  <a:srgbClr val="0070C0"/>
                </a:solidFill>
              </a:rPr>
              <a:t>Ученье свет, а…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508104" y="2060848"/>
            <a:ext cx="288032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</a:rPr>
              <a:t>во время еды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от меча и погибнут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ведут в Рим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телегу зимой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болото хвалит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в пороховницах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погоды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чьё мясо съела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лишь бы не плакало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не испортишь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щепки летят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вышибают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репы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видит издалека</a:t>
            </a:r>
          </a:p>
          <a:p>
            <a:r>
              <a:rPr lang="ru-RU" sz="2000" b="1" dirty="0" err="1" smtClean="0">
                <a:solidFill>
                  <a:srgbClr val="FF0000"/>
                </a:solidFill>
              </a:rPr>
              <a:t>неученье-тьма</a:t>
            </a:r>
            <a:endParaRPr lang="ru-RU" sz="2000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5" name="Рисунок 4" descr="е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1656184" cy="14127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15616" y="620688"/>
            <a:ext cx="712879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Второй конкурс</a:t>
            </a:r>
          </a:p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«Сочини сказку»</a:t>
            </a:r>
            <a:endParaRPr lang="ru-RU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420888"/>
            <a:ext cx="8136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0070C0"/>
                </a:solidFill>
              </a:rPr>
              <a:t>    В некотором царстве……….старик…….три….….                   Но однажды….. Погоревали………… решили……..первый…….дорога…… второй…….лес…….третий…… поле…….навстречу…….молвит……..она…….дальше……сражался…….увидел……..взобрался…….встретил…….вернулся…….домой……</a:t>
            </a:r>
            <a:r>
              <a:rPr lang="ru-RU" sz="2800" b="1" dirty="0" smtClean="0">
                <a:solidFill>
                  <a:srgbClr val="0070C0"/>
                </a:solidFill>
              </a:rPr>
              <a:t>пир на </a:t>
            </a:r>
            <a:r>
              <a:rPr lang="ru-RU" sz="2800" b="1" dirty="0" smtClean="0">
                <a:solidFill>
                  <a:srgbClr val="0070C0"/>
                </a:solidFill>
              </a:rPr>
              <a:t>весь мир.</a:t>
            </a:r>
            <a:endParaRPr lang="ru-RU" sz="2800" b="1" dirty="0">
              <a:solidFill>
                <a:srgbClr val="0070C0"/>
              </a:solidFill>
            </a:endParaRPr>
          </a:p>
        </p:txBody>
      </p:sp>
      <p:pic>
        <p:nvPicPr>
          <p:cNvPr id="5" name="Рисунок 4" descr="h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2016224" cy="2276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67744" y="404664"/>
            <a:ext cx="51125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Третий конкурс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«Один - много»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2492896"/>
            <a:ext cx="2664296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0070C0"/>
                </a:solidFill>
              </a:rPr>
              <a:t>Баклажан –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Мандарин-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Помидор-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Яблоко-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Гольф-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Сандалия-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Петля-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Простыня-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Рукава-</a:t>
            </a:r>
          </a:p>
          <a:p>
            <a:r>
              <a:rPr lang="ru-RU" sz="2400" b="1" dirty="0" smtClean="0">
                <a:solidFill>
                  <a:srgbClr val="0070C0"/>
                </a:solidFill>
              </a:rPr>
              <a:t>Метро-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995936" y="2420888"/>
            <a:ext cx="33843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Баклажанов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Мандаринов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Помидоров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Яблок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Гольфов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Сандалий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Петель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Простынь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Рукавов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Нет формы мн. числа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е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1800200" cy="19442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764704"/>
            <a:ext cx="624644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Четвёртый конкурс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«Синонимы»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9672" y="2708920"/>
            <a:ext cx="453650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rgbClr val="0070C0"/>
                </a:solidFill>
              </a:rPr>
              <a:t>1.Весёлый –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2.Красивый –</a:t>
            </a:r>
          </a:p>
          <a:p>
            <a:endParaRPr lang="ru-RU" sz="3600" b="1" dirty="0" smtClean="0">
              <a:solidFill>
                <a:srgbClr val="0070C0"/>
              </a:solidFill>
            </a:endParaRPr>
          </a:p>
          <a:p>
            <a:r>
              <a:rPr lang="ru-RU" sz="3600" b="1" dirty="0" smtClean="0">
                <a:solidFill>
                  <a:srgbClr val="0070C0"/>
                </a:solidFill>
              </a:rPr>
              <a:t>3.Плохо -</a:t>
            </a:r>
            <a:endParaRPr lang="ru-RU" sz="36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355976" y="2852936"/>
            <a:ext cx="4536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Беззаботный, радостный, смешливый, озорной….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Очаровательный, прелестный, прекрасный, совершенный…</a:t>
            </a:r>
          </a:p>
          <a:p>
            <a:endParaRPr lang="ru-RU" sz="2400" b="1" dirty="0" smtClean="0">
              <a:solidFill>
                <a:srgbClr val="FF0000"/>
              </a:solidFill>
            </a:endParaRPr>
          </a:p>
          <a:p>
            <a:r>
              <a:rPr lang="ru-RU" sz="2400" b="1" dirty="0" smtClean="0">
                <a:solidFill>
                  <a:srgbClr val="FF0000"/>
                </a:solidFill>
              </a:rPr>
              <a:t>Отрицательно, нехорошо, неважно, дурно…</a:t>
            </a:r>
            <a:endParaRPr lang="ru-RU" sz="2400" b="1" dirty="0">
              <a:solidFill>
                <a:srgbClr val="FF0000"/>
              </a:solidFill>
            </a:endParaRPr>
          </a:p>
        </p:txBody>
      </p:sp>
      <p:pic>
        <p:nvPicPr>
          <p:cNvPr id="5" name="Рисунок 4" descr="h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2232248" cy="2276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620688"/>
            <a:ext cx="65527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Игра со зрителями.</a:t>
            </a:r>
          </a:p>
          <a:p>
            <a:pPr algn="ctr"/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«О –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 – </a:t>
            </a:r>
            <a:r>
              <a:rPr lang="ru-RU" sz="44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о</a:t>
            </a:r>
            <a:r>
              <a:rPr lang="ru-RU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»</a:t>
            </a:r>
            <a:endParaRPr lang="ru-RU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15616" y="2492896"/>
            <a:ext cx="662473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Продукт, из которого делают масло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Хищная птица.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Лиственное дерево.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Драгоценный металл.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Съедобный герой русской сказки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Водоём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solidFill>
                  <a:srgbClr val="0070C0"/>
                </a:solidFill>
              </a:rPr>
              <a:t>Крупный населённый пушной зверёк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h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0"/>
            <a:ext cx="2448272" cy="24928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85293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Пятый конкурс</a:t>
            </a:r>
          </a:p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«Слово спрятано в слове»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</a:endParaRPr>
          </a:p>
        </p:txBody>
      </p:sp>
      <p:pic>
        <p:nvPicPr>
          <p:cNvPr id="3" name="Рисунок 2" descr="hh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0"/>
            <a:ext cx="2592288" cy="285293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294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Home</cp:lastModifiedBy>
  <cp:revision>12</cp:revision>
  <dcterms:modified xsi:type="dcterms:W3CDTF">2001-12-31T20:05:20Z</dcterms:modified>
</cp:coreProperties>
</file>