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76" r:id="rId3"/>
    <p:sldId id="256" r:id="rId4"/>
    <p:sldId id="275" r:id="rId5"/>
    <p:sldId id="262" r:id="rId6"/>
    <p:sldId id="265" r:id="rId7"/>
    <p:sldId id="266" r:id="rId8"/>
    <p:sldId id="267" r:id="rId9"/>
    <p:sldId id="272" r:id="rId10"/>
    <p:sldId id="273" r:id="rId11"/>
    <p:sldId id="274" r:id="rId12"/>
    <p:sldId id="268" r:id="rId13"/>
    <p:sldId id="257" r:id="rId14"/>
    <p:sldId id="258" r:id="rId15"/>
    <p:sldId id="259" r:id="rId16"/>
    <p:sldId id="260" r:id="rId17"/>
    <p:sldId id="261" r:id="rId18"/>
    <p:sldId id="270" r:id="rId19"/>
    <p:sldId id="277" r:id="rId20"/>
  </p:sldIdLst>
  <p:sldSz cx="9144000" cy="6858000" type="screen4x3"/>
  <p:notesSz cx="6858000" cy="914400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6;&#1083;&#1103;\&#1088;&#1072;&#1073;&#1086;&#1090;&#1072;\&#1054;&#1083;&#1080;&#1084;&#1087;&#1080;&#1072;&#1076;&#1099;\2013-2014\&#1089;%20&#1082;&#1086;&#1085;&#1092;%20&#1076;&#1086;%2010%20&#1076;&#1077;&#1082;\&#1080;&#1085;&#1090;&#1077;&#1088;&#1085;&#1077;&#1090;\&#1076;&#1080;&#1072;&#1075;&#1088;&#1072;&#1084;&#1084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6;&#1083;&#1103;\&#1088;&#1072;&#1073;&#1086;&#1090;&#1072;\&#1054;&#1083;&#1080;&#1084;&#1087;&#1080;&#1072;&#1076;&#1099;\2013-2014\&#1089;%20&#1082;&#1086;&#1085;&#1092;%20&#1076;&#1086;%2010%20&#1076;&#1077;&#1082;\&#1080;&#1085;&#1090;&#1077;&#1088;&#1085;&#1077;&#1090;\&#1076;&#1080;&#1072;&#1075;&#1088;&#1072;&#1084;&#1084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6;&#1083;&#1103;\&#1088;&#1072;&#1073;&#1086;&#1090;&#1072;\&#1054;&#1083;&#1080;&#1084;&#1087;&#1080;&#1072;&#1076;&#1099;\2013-2014\&#1089;%20&#1082;&#1086;&#1085;&#1092;%20&#1076;&#1086;%2010%20&#1076;&#1077;&#1082;\&#1080;&#1085;&#1090;&#1077;&#1088;&#1085;&#1077;&#1090;\&#1076;&#1080;&#1072;&#1075;&#1088;&#1072;&#1084;&#108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/>
              <a:t>Старшеклассники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Лист1!$A$1:$A$4</c:f>
              <c:strCache>
                <c:ptCount val="4"/>
                <c:pt idx="0">
                  <c:v>да, опасен</c:v>
                </c:pt>
                <c:pt idx="1">
                  <c:v>опасен иногда</c:v>
                </c:pt>
                <c:pt idx="2">
                  <c:v>не могу точно сказать</c:v>
                </c:pt>
                <c:pt idx="3">
                  <c:v>нет, не опасен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1</c:v>
                </c:pt>
                <c:pt idx="1">
                  <c:v>16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dLbls>
            <c:showCatName val="1"/>
            <c:showPercent val="1"/>
            <c:showLeaderLines val="1"/>
          </c:dLbls>
          <c:cat>
            <c:strRef>
              <c:f>Лист1!$A$1:$A$4</c:f>
              <c:strCache>
                <c:ptCount val="4"/>
                <c:pt idx="0">
                  <c:v>да, опасен</c:v>
                </c:pt>
                <c:pt idx="1">
                  <c:v>опасен иногда</c:v>
                </c:pt>
                <c:pt idx="2">
                  <c:v>не могу точно сказать</c:v>
                </c:pt>
                <c:pt idx="3">
                  <c:v>нет, не опасен</c:v>
                </c:pt>
              </c:strCache>
            </c:strRef>
          </c:cat>
          <c:val>
            <c:numRef>
              <c:f>Лист1!$C$1:$C$4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dLbls>
            <c:showCatName val="1"/>
            <c:showPercent val="1"/>
            <c:showLeaderLines val="1"/>
          </c:dLbls>
          <c:cat>
            <c:strRef>
              <c:f>Лист1!$A$1:$A$4</c:f>
              <c:strCache>
                <c:ptCount val="4"/>
                <c:pt idx="0">
                  <c:v>да, опасен</c:v>
                </c:pt>
                <c:pt idx="1">
                  <c:v>опасен иногда</c:v>
                </c:pt>
                <c:pt idx="2">
                  <c:v>не могу точно сказать</c:v>
                </c:pt>
                <c:pt idx="3">
                  <c:v>нет, не опасен</c:v>
                </c:pt>
              </c:strCache>
            </c:strRef>
          </c:cat>
          <c:val>
            <c:numRef>
              <c:f>Лист1!$D$1:$D$4</c:f>
              <c:numCache>
                <c:formatCode>General</c:formatCode>
                <c:ptCount val="4"/>
              </c:numCache>
            </c:numRef>
          </c:val>
        </c:ser>
        <c:ser>
          <c:idx val="3"/>
          <c:order val="3"/>
          <c:dLbls>
            <c:showCatName val="1"/>
            <c:showPercent val="1"/>
            <c:showLeaderLines val="1"/>
          </c:dLbls>
          <c:cat>
            <c:strRef>
              <c:f>Лист1!$A$1:$A$4</c:f>
              <c:strCache>
                <c:ptCount val="4"/>
                <c:pt idx="0">
                  <c:v>да, опасен</c:v>
                </c:pt>
                <c:pt idx="1">
                  <c:v>опасен иногда</c:v>
                </c:pt>
                <c:pt idx="2">
                  <c:v>не могу точно сказать</c:v>
                </c:pt>
                <c:pt idx="3">
                  <c:v>нет, не опасен</c:v>
                </c:pt>
              </c:strCache>
            </c:strRef>
          </c:cat>
          <c:val>
            <c:numRef>
              <c:f>Лист1!$E$1:$E$4</c:f>
              <c:numCache>
                <c:formatCode>General</c:formatCode>
                <c:ptCount val="4"/>
              </c:numCache>
            </c:numRef>
          </c:val>
        </c:ser>
        <c:ser>
          <c:idx val="4"/>
          <c:order val="4"/>
          <c:dLbls>
            <c:showCatName val="1"/>
            <c:showPercent val="1"/>
            <c:showLeaderLines val="1"/>
          </c:dLbls>
          <c:cat>
            <c:strRef>
              <c:f>Лист1!$A$1:$A$4</c:f>
              <c:strCache>
                <c:ptCount val="4"/>
                <c:pt idx="0">
                  <c:v>да, опасен</c:v>
                </c:pt>
                <c:pt idx="1">
                  <c:v>опасен иногда</c:v>
                </c:pt>
                <c:pt idx="2">
                  <c:v>не могу точно сказать</c:v>
                </c:pt>
                <c:pt idx="3">
                  <c:v>нет, не опасен</c:v>
                </c:pt>
              </c:strCache>
            </c:strRef>
          </c:cat>
          <c:val>
            <c:numRef>
              <c:f>Лист1!$F$1:$F$4</c:f>
              <c:numCache>
                <c:formatCode>General</c:formatCode>
                <c:ptCount val="4"/>
              </c:numCache>
            </c:numRef>
          </c:val>
        </c:ser>
        <c:ser>
          <c:idx val="5"/>
          <c:order val="5"/>
          <c:dLbls>
            <c:showCatName val="1"/>
            <c:showPercent val="1"/>
            <c:showLeaderLines val="1"/>
          </c:dLbls>
          <c:cat>
            <c:strRef>
              <c:f>Лист1!$A$1:$A$4</c:f>
              <c:strCache>
                <c:ptCount val="4"/>
                <c:pt idx="0">
                  <c:v>да, опасен</c:v>
                </c:pt>
                <c:pt idx="1">
                  <c:v>опасен иногда</c:v>
                </c:pt>
                <c:pt idx="2">
                  <c:v>не могу точно сказать</c:v>
                </c:pt>
                <c:pt idx="3">
                  <c:v>нет, не опасен</c:v>
                </c:pt>
              </c:strCache>
            </c:strRef>
          </c:cat>
          <c:val>
            <c:numRef>
              <c:f>Лист1!$G$1:$G$4</c:f>
              <c:numCache>
                <c:formatCode>General</c:formatCode>
                <c:ptCount val="4"/>
              </c:numCache>
            </c:numRef>
          </c:val>
        </c:ser>
        <c:ser>
          <c:idx val="6"/>
          <c:order val="6"/>
          <c:dLbls>
            <c:showCatName val="1"/>
            <c:showPercent val="1"/>
            <c:showLeaderLines val="1"/>
          </c:dLbls>
          <c:cat>
            <c:strRef>
              <c:f>Лист1!$A$1:$A$4</c:f>
              <c:strCache>
                <c:ptCount val="4"/>
                <c:pt idx="0">
                  <c:v>да, опасен</c:v>
                </c:pt>
                <c:pt idx="1">
                  <c:v>опасен иногда</c:v>
                </c:pt>
                <c:pt idx="2">
                  <c:v>не могу точно сказать</c:v>
                </c:pt>
                <c:pt idx="3">
                  <c:v>нет, не опасен</c:v>
                </c:pt>
              </c:strCache>
            </c:strRef>
          </c:cat>
          <c:val>
            <c:numRef>
              <c:f>Лист1!$H$1:$H$4</c:f>
              <c:numCache>
                <c:formatCode>General</c:formatCode>
                <c:ptCount val="4"/>
              </c:numCache>
            </c:numRef>
          </c:val>
        </c:ser>
        <c:ser>
          <c:idx val="7"/>
          <c:order val="7"/>
          <c:dLbls>
            <c:showCatName val="1"/>
            <c:showPercent val="1"/>
            <c:showLeaderLines val="1"/>
          </c:dLbls>
          <c:cat>
            <c:strRef>
              <c:f>Лист1!$A$1:$A$4</c:f>
              <c:strCache>
                <c:ptCount val="4"/>
                <c:pt idx="0">
                  <c:v>да, опасен</c:v>
                </c:pt>
                <c:pt idx="1">
                  <c:v>опасен иногда</c:v>
                </c:pt>
                <c:pt idx="2">
                  <c:v>не могу точно сказать</c:v>
                </c:pt>
                <c:pt idx="3">
                  <c:v>нет, не опасен</c:v>
                </c:pt>
              </c:strCache>
            </c:strRef>
          </c:cat>
          <c:val>
            <c:numRef>
              <c:f>Лист1!$I$1:$I$4</c:f>
              <c:numCache>
                <c:formatCode>General</c:formatCode>
                <c:ptCount val="4"/>
              </c:numCache>
            </c:numRef>
          </c:val>
        </c:ser>
        <c:ser>
          <c:idx val="8"/>
          <c:order val="8"/>
          <c:dLbls>
            <c:showCatName val="1"/>
            <c:showPercent val="1"/>
            <c:showLeaderLines val="1"/>
          </c:dLbls>
          <c:cat>
            <c:strRef>
              <c:f>Лист1!$A$1:$A$4</c:f>
              <c:strCache>
                <c:ptCount val="4"/>
                <c:pt idx="0">
                  <c:v>да, опасен</c:v>
                </c:pt>
                <c:pt idx="1">
                  <c:v>опасен иногда</c:v>
                </c:pt>
                <c:pt idx="2">
                  <c:v>не могу точно сказать</c:v>
                </c:pt>
                <c:pt idx="3">
                  <c:v>нет, не опасен</c:v>
                </c:pt>
              </c:strCache>
            </c:strRef>
          </c:cat>
          <c:val>
            <c:numRef>
              <c:f>Лист1!$J$1:$J$4</c:f>
              <c:numCache>
                <c:formatCode>General</c:formatCode>
                <c:ptCount val="4"/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/>
              <a:t>родители</a:t>
            </a:r>
          </a:p>
        </c:rich>
      </c:tx>
      <c:layout>
        <c:manualLayout>
          <c:xMode val="edge"/>
          <c:yMode val="edge"/>
          <c:x val="0.54092366579177598"/>
          <c:y val="2.7777777777777801E-2"/>
        </c:manualLayout>
      </c:layout>
    </c:title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Лист1!$A$31:$A$34</c:f>
              <c:strCache>
                <c:ptCount val="4"/>
                <c:pt idx="0">
                  <c:v>да, опасен</c:v>
                </c:pt>
                <c:pt idx="1">
                  <c:v>опасен иногда</c:v>
                </c:pt>
                <c:pt idx="2">
                  <c:v>не могу точно сказать</c:v>
                </c:pt>
                <c:pt idx="3">
                  <c:v>нет, не опасен</c:v>
                </c:pt>
              </c:strCache>
            </c:strRef>
          </c:cat>
          <c:val>
            <c:numRef>
              <c:f>Лист1!$B$31:$B$34</c:f>
              <c:numCache>
                <c:formatCode>General</c:formatCode>
                <c:ptCount val="4"/>
                <c:pt idx="0">
                  <c:v>2</c:v>
                </c:pt>
                <c:pt idx="1">
                  <c:v>7</c:v>
                </c:pt>
                <c:pt idx="3">
                  <c:v>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/>
              <a:t>учителя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30292104111986062"/>
          <c:y val="0.24323636628754741"/>
          <c:w val="0.38860258092738448"/>
          <c:h val="0.64767096821230674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Лист1!$A$17:$A$20</c:f>
              <c:strCache>
                <c:ptCount val="4"/>
                <c:pt idx="0">
                  <c:v>да, опасен</c:v>
                </c:pt>
                <c:pt idx="1">
                  <c:v>опасен иногда</c:v>
                </c:pt>
                <c:pt idx="2">
                  <c:v>не могу точно сказать</c:v>
                </c:pt>
                <c:pt idx="3">
                  <c:v>нет, не опасен</c:v>
                </c:pt>
              </c:strCache>
            </c:strRef>
          </c:cat>
          <c:val>
            <c:numRef>
              <c:f>Лист1!$B$17:$B$20</c:f>
              <c:numCache>
                <c:formatCode>General</c:formatCode>
                <c:ptCount val="4"/>
                <c:pt idx="0">
                  <c:v>5</c:v>
                </c:pt>
                <c:pt idx="1">
                  <c:v>7</c:v>
                </c:pt>
                <c:pt idx="3">
                  <c:v>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5524F6-A21F-4696-B348-DCCA7666651C}" type="doc">
      <dgm:prSet loTypeId="urn:microsoft.com/office/officeart/2005/8/layout/radial4" loCatId="relationship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8219AA7-C271-436B-85DC-779B00AF7C35}">
      <dgm:prSet phldrT="[Текст]"/>
      <dgm:spPr/>
      <dgm:t>
        <a:bodyPr/>
        <a:lstStyle/>
        <a:p>
          <a:r>
            <a:rPr lang="ru-RU" dirty="0" smtClean="0"/>
            <a:t>Интернет</a:t>
          </a:r>
          <a:endParaRPr lang="ru-RU" dirty="0"/>
        </a:p>
      </dgm:t>
    </dgm:pt>
    <dgm:pt modelId="{11E5E27A-07B9-43B5-A81D-B417F1B5FECA}" type="parTrans" cxnId="{C4E258CE-EED7-4FD3-9492-F2BF3E863E5C}">
      <dgm:prSet/>
      <dgm:spPr/>
      <dgm:t>
        <a:bodyPr/>
        <a:lstStyle/>
        <a:p>
          <a:endParaRPr lang="ru-RU"/>
        </a:p>
      </dgm:t>
    </dgm:pt>
    <dgm:pt modelId="{0F6DC1D3-4D46-4FD0-849F-6A384B86D565}" type="sibTrans" cxnId="{C4E258CE-EED7-4FD3-9492-F2BF3E863E5C}">
      <dgm:prSet/>
      <dgm:spPr/>
      <dgm:t>
        <a:bodyPr/>
        <a:lstStyle/>
        <a:p>
          <a:endParaRPr lang="ru-RU"/>
        </a:p>
      </dgm:t>
    </dgm:pt>
    <dgm:pt modelId="{2E835ADC-870E-4A21-84A8-FF4159C4EA51}">
      <dgm:prSet phldrT="[Текст]"/>
      <dgm:spPr/>
      <dgm:t>
        <a:bodyPr/>
        <a:lstStyle/>
        <a:p>
          <a:r>
            <a:rPr lang="ru-RU" dirty="0" smtClean="0"/>
            <a:t>Быстрый поиск информации</a:t>
          </a:r>
          <a:endParaRPr lang="ru-RU" dirty="0"/>
        </a:p>
      </dgm:t>
    </dgm:pt>
    <dgm:pt modelId="{BF0C3045-518B-49CA-9F0E-64E1E761111C}" type="parTrans" cxnId="{9D5635AA-64B2-46E5-BC4F-A548A50DE5A3}">
      <dgm:prSet/>
      <dgm:spPr/>
      <dgm:t>
        <a:bodyPr/>
        <a:lstStyle/>
        <a:p>
          <a:endParaRPr lang="ru-RU"/>
        </a:p>
      </dgm:t>
    </dgm:pt>
    <dgm:pt modelId="{4E6936CD-72C7-4B13-AC3D-FD50B347B4BF}" type="sibTrans" cxnId="{9D5635AA-64B2-46E5-BC4F-A548A50DE5A3}">
      <dgm:prSet/>
      <dgm:spPr/>
      <dgm:t>
        <a:bodyPr/>
        <a:lstStyle/>
        <a:p>
          <a:endParaRPr lang="ru-RU"/>
        </a:p>
      </dgm:t>
    </dgm:pt>
    <dgm:pt modelId="{13A8761E-B0C2-4071-9AC6-2A779EAADDD7}">
      <dgm:prSet phldrT="[Текст]"/>
      <dgm:spPr/>
      <dgm:t>
        <a:bodyPr/>
        <a:lstStyle/>
        <a:p>
          <a:r>
            <a:rPr lang="ru-RU" dirty="0" smtClean="0"/>
            <a:t>Общение </a:t>
          </a:r>
          <a:endParaRPr lang="ru-RU" dirty="0"/>
        </a:p>
      </dgm:t>
    </dgm:pt>
    <dgm:pt modelId="{A3427617-3119-444E-ACF8-D113CB26148C}" type="parTrans" cxnId="{FCD285E2-3488-4490-8A5C-B8A804ED3AF2}">
      <dgm:prSet/>
      <dgm:spPr/>
      <dgm:t>
        <a:bodyPr/>
        <a:lstStyle/>
        <a:p>
          <a:endParaRPr lang="ru-RU"/>
        </a:p>
      </dgm:t>
    </dgm:pt>
    <dgm:pt modelId="{5ACCC0D0-C5C6-4B22-955D-59FB47086EF0}" type="sibTrans" cxnId="{FCD285E2-3488-4490-8A5C-B8A804ED3AF2}">
      <dgm:prSet/>
      <dgm:spPr/>
      <dgm:t>
        <a:bodyPr/>
        <a:lstStyle/>
        <a:p>
          <a:endParaRPr lang="ru-RU"/>
        </a:p>
      </dgm:t>
    </dgm:pt>
    <dgm:pt modelId="{24FF2E20-0358-4A27-883F-0C240AF88909}">
      <dgm:prSet phldrT="[Текст]"/>
      <dgm:spPr/>
      <dgm:t>
        <a:bodyPr/>
        <a:lstStyle/>
        <a:p>
          <a:r>
            <a:rPr lang="ru-RU" dirty="0" smtClean="0"/>
            <a:t>Получение дополнительного образования</a:t>
          </a:r>
          <a:endParaRPr lang="ru-RU" dirty="0"/>
        </a:p>
      </dgm:t>
    </dgm:pt>
    <dgm:pt modelId="{8A8F3F1F-5F96-46B7-8ACA-3F1AD268D94D}" type="parTrans" cxnId="{9C4D976A-BB7B-4DE0-B53B-C8E7E7D1A051}">
      <dgm:prSet/>
      <dgm:spPr/>
      <dgm:t>
        <a:bodyPr/>
        <a:lstStyle/>
        <a:p>
          <a:endParaRPr lang="ru-RU"/>
        </a:p>
      </dgm:t>
    </dgm:pt>
    <dgm:pt modelId="{F0DB572C-BDA2-4122-8525-7CE8AF50EADE}" type="sibTrans" cxnId="{9C4D976A-BB7B-4DE0-B53B-C8E7E7D1A051}">
      <dgm:prSet/>
      <dgm:spPr/>
      <dgm:t>
        <a:bodyPr/>
        <a:lstStyle/>
        <a:p>
          <a:endParaRPr lang="ru-RU"/>
        </a:p>
      </dgm:t>
    </dgm:pt>
    <dgm:pt modelId="{C4483C3E-E3AE-4ACD-8FFA-6DC8930414BF}">
      <dgm:prSet phldrT="[Текст]"/>
      <dgm:spPr/>
      <dgm:t>
        <a:bodyPr/>
        <a:lstStyle/>
        <a:p>
          <a:r>
            <a:rPr lang="ru-RU" dirty="0" smtClean="0"/>
            <a:t>Расширение территориальных границ</a:t>
          </a:r>
          <a:endParaRPr lang="ru-RU" dirty="0"/>
        </a:p>
      </dgm:t>
    </dgm:pt>
    <dgm:pt modelId="{914A77CE-4F84-4864-B8C5-DD90E0C722B5}" type="parTrans" cxnId="{5D814126-F593-4FF3-A639-6CFE072CF9E2}">
      <dgm:prSet/>
      <dgm:spPr/>
      <dgm:t>
        <a:bodyPr/>
        <a:lstStyle/>
        <a:p>
          <a:endParaRPr lang="ru-RU"/>
        </a:p>
      </dgm:t>
    </dgm:pt>
    <dgm:pt modelId="{EF951779-2967-4A85-9CA3-EA2CFFB53721}" type="sibTrans" cxnId="{5D814126-F593-4FF3-A639-6CFE072CF9E2}">
      <dgm:prSet/>
      <dgm:spPr/>
      <dgm:t>
        <a:bodyPr/>
        <a:lstStyle/>
        <a:p>
          <a:endParaRPr lang="ru-RU"/>
        </a:p>
      </dgm:t>
    </dgm:pt>
    <dgm:pt modelId="{8E6837B6-0805-4E00-8307-4ABB5A55F97F}">
      <dgm:prSet phldrT="[Текст]"/>
      <dgm:spPr/>
      <dgm:t>
        <a:bodyPr/>
        <a:lstStyle/>
        <a:p>
          <a:r>
            <a:rPr lang="ru-RU" dirty="0" smtClean="0"/>
            <a:t>Обеспечение досуга</a:t>
          </a:r>
        </a:p>
      </dgm:t>
    </dgm:pt>
    <dgm:pt modelId="{0E2753EF-5FF2-414D-9FF9-A7F8BDDCEE6E}" type="parTrans" cxnId="{DF603C67-08B9-4F4D-8F07-6048B4F775CC}">
      <dgm:prSet/>
      <dgm:spPr/>
      <dgm:t>
        <a:bodyPr/>
        <a:lstStyle/>
        <a:p>
          <a:endParaRPr lang="ru-RU"/>
        </a:p>
      </dgm:t>
    </dgm:pt>
    <dgm:pt modelId="{B301381E-22DE-4C1D-8EA1-2379943C43C5}" type="sibTrans" cxnId="{DF603C67-08B9-4F4D-8F07-6048B4F775CC}">
      <dgm:prSet/>
      <dgm:spPr/>
      <dgm:t>
        <a:bodyPr/>
        <a:lstStyle/>
        <a:p>
          <a:endParaRPr lang="ru-RU"/>
        </a:p>
      </dgm:t>
    </dgm:pt>
    <dgm:pt modelId="{5FBA6642-112D-4293-96A5-84C527949E44}">
      <dgm:prSet phldrT="[Текст]"/>
      <dgm:spPr/>
      <dgm:t>
        <a:bodyPr/>
        <a:lstStyle/>
        <a:p>
          <a:r>
            <a:rPr lang="ru-RU" dirty="0" smtClean="0"/>
            <a:t>Формирование информационной компетентности</a:t>
          </a:r>
        </a:p>
      </dgm:t>
    </dgm:pt>
    <dgm:pt modelId="{30E25BBD-8FA7-44E6-A29B-3434DB39C272}" type="parTrans" cxnId="{F8D40075-2CF8-4D68-BFF0-91740A4BD257}">
      <dgm:prSet/>
      <dgm:spPr/>
      <dgm:t>
        <a:bodyPr/>
        <a:lstStyle/>
        <a:p>
          <a:endParaRPr lang="ru-RU"/>
        </a:p>
      </dgm:t>
    </dgm:pt>
    <dgm:pt modelId="{3214132E-D02D-4DC2-9C86-B2EC83F5A17D}" type="sibTrans" cxnId="{F8D40075-2CF8-4D68-BFF0-91740A4BD257}">
      <dgm:prSet/>
      <dgm:spPr/>
      <dgm:t>
        <a:bodyPr/>
        <a:lstStyle/>
        <a:p>
          <a:endParaRPr lang="ru-RU"/>
        </a:p>
      </dgm:t>
    </dgm:pt>
    <dgm:pt modelId="{15C70609-644F-41DF-932F-33D1F500D882}" type="pres">
      <dgm:prSet presAssocID="{B05524F6-A21F-4696-B348-DCCA7666651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1696F3-8863-4BD0-A001-DE5CCA73B67C}" type="pres">
      <dgm:prSet presAssocID="{38219AA7-C271-436B-85DC-779B00AF7C35}" presName="centerShape" presStyleLbl="node0" presStyleIdx="0" presStyleCnt="1"/>
      <dgm:spPr/>
      <dgm:t>
        <a:bodyPr/>
        <a:lstStyle/>
        <a:p>
          <a:endParaRPr lang="ru-RU"/>
        </a:p>
      </dgm:t>
    </dgm:pt>
    <dgm:pt modelId="{06CA3BB5-2517-4698-80E6-38E591F6A597}" type="pres">
      <dgm:prSet presAssocID="{BF0C3045-518B-49CA-9F0E-64E1E761111C}" presName="parTrans" presStyleLbl="bgSibTrans2D1" presStyleIdx="0" presStyleCnt="6"/>
      <dgm:spPr/>
      <dgm:t>
        <a:bodyPr/>
        <a:lstStyle/>
        <a:p>
          <a:endParaRPr lang="ru-RU"/>
        </a:p>
      </dgm:t>
    </dgm:pt>
    <dgm:pt modelId="{F6706D14-E1FC-4B41-BAA5-D679DF1355DF}" type="pres">
      <dgm:prSet presAssocID="{2E835ADC-870E-4A21-84A8-FF4159C4EA5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435BEE-EFED-488E-A32D-AC34919AFF9B}" type="pres">
      <dgm:prSet presAssocID="{A3427617-3119-444E-ACF8-D113CB26148C}" presName="parTrans" presStyleLbl="bgSibTrans2D1" presStyleIdx="1" presStyleCnt="6"/>
      <dgm:spPr/>
      <dgm:t>
        <a:bodyPr/>
        <a:lstStyle/>
        <a:p>
          <a:endParaRPr lang="ru-RU"/>
        </a:p>
      </dgm:t>
    </dgm:pt>
    <dgm:pt modelId="{C76A0DD5-2177-449D-A77F-3F76788FE735}" type="pres">
      <dgm:prSet presAssocID="{13A8761E-B0C2-4071-9AC6-2A779EAADDD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D8FD2E-6BB7-4CC9-9001-5A2DE33FB80C}" type="pres">
      <dgm:prSet presAssocID="{8A8F3F1F-5F96-46B7-8ACA-3F1AD268D94D}" presName="parTrans" presStyleLbl="bgSibTrans2D1" presStyleIdx="2" presStyleCnt="6"/>
      <dgm:spPr/>
      <dgm:t>
        <a:bodyPr/>
        <a:lstStyle/>
        <a:p>
          <a:endParaRPr lang="ru-RU"/>
        </a:p>
      </dgm:t>
    </dgm:pt>
    <dgm:pt modelId="{24414A5D-F4ED-4648-B117-FFC492012978}" type="pres">
      <dgm:prSet presAssocID="{24FF2E20-0358-4A27-883F-0C240AF8890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00301-C44C-4F9A-8BD1-FCDCA2CE8341}" type="pres">
      <dgm:prSet presAssocID="{914A77CE-4F84-4864-B8C5-DD90E0C722B5}" presName="parTrans" presStyleLbl="bgSibTrans2D1" presStyleIdx="3" presStyleCnt="6"/>
      <dgm:spPr/>
      <dgm:t>
        <a:bodyPr/>
        <a:lstStyle/>
        <a:p>
          <a:endParaRPr lang="ru-RU"/>
        </a:p>
      </dgm:t>
    </dgm:pt>
    <dgm:pt modelId="{29DFB1FB-C065-423E-808F-6657F3234751}" type="pres">
      <dgm:prSet presAssocID="{C4483C3E-E3AE-4ACD-8FFA-6DC8930414B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CF42CA-FBA8-4401-8FEE-A1248901185E}" type="pres">
      <dgm:prSet presAssocID="{0E2753EF-5FF2-414D-9FF9-A7F8BDDCEE6E}" presName="parTrans" presStyleLbl="bgSibTrans2D1" presStyleIdx="4" presStyleCnt="6"/>
      <dgm:spPr/>
      <dgm:t>
        <a:bodyPr/>
        <a:lstStyle/>
        <a:p>
          <a:endParaRPr lang="ru-RU"/>
        </a:p>
      </dgm:t>
    </dgm:pt>
    <dgm:pt modelId="{AE842E05-70E0-4CA7-990A-E095AA1F81AC}" type="pres">
      <dgm:prSet presAssocID="{8E6837B6-0805-4E00-8307-4ABB5A55F97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8C62C-4E3B-4CEB-AFA5-BAA307E02A03}" type="pres">
      <dgm:prSet presAssocID="{30E25BBD-8FA7-44E6-A29B-3434DB39C272}" presName="parTrans" presStyleLbl="bgSibTrans2D1" presStyleIdx="5" presStyleCnt="6"/>
      <dgm:spPr/>
      <dgm:t>
        <a:bodyPr/>
        <a:lstStyle/>
        <a:p>
          <a:endParaRPr lang="ru-RU"/>
        </a:p>
      </dgm:t>
    </dgm:pt>
    <dgm:pt modelId="{B7B7856E-3FAB-4B77-8198-234E955ACE43}" type="pres">
      <dgm:prSet presAssocID="{5FBA6642-112D-4293-96A5-84C527949E4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5E9DFB-230F-4E75-BF31-62C2AA898916}" type="presOf" srcId="{8E6837B6-0805-4E00-8307-4ABB5A55F97F}" destId="{AE842E05-70E0-4CA7-990A-E095AA1F81AC}" srcOrd="0" destOrd="0" presId="urn:microsoft.com/office/officeart/2005/8/layout/radial4"/>
    <dgm:cxn modelId="{3FACE675-157B-43BF-A64C-4EE537E8858A}" type="presOf" srcId="{C4483C3E-E3AE-4ACD-8FFA-6DC8930414BF}" destId="{29DFB1FB-C065-423E-808F-6657F3234751}" srcOrd="0" destOrd="0" presId="urn:microsoft.com/office/officeart/2005/8/layout/radial4"/>
    <dgm:cxn modelId="{B5BEE12F-F698-4B95-A682-FD86B0401F93}" type="presOf" srcId="{24FF2E20-0358-4A27-883F-0C240AF88909}" destId="{24414A5D-F4ED-4648-B117-FFC492012978}" srcOrd="0" destOrd="0" presId="urn:microsoft.com/office/officeart/2005/8/layout/radial4"/>
    <dgm:cxn modelId="{9D5635AA-64B2-46E5-BC4F-A548A50DE5A3}" srcId="{38219AA7-C271-436B-85DC-779B00AF7C35}" destId="{2E835ADC-870E-4A21-84A8-FF4159C4EA51}" srcOrd="0" destOrd="0" parTransId="{BF0C3045-518B-49CA-9F0E-64E1E761111C}" sibTransId="{4E6936CD-72C7-4B13-AC3D-FD50B347B4BF}"/>
    <dgm:cxn modelId="{04C2E4EC-0A1E-4050-A7CC-E3F7A1466A3F}" type="presOf" srcId="{914A77CE-4F84-4864-B8C5-DD90E0C722B5}" destId="{62800301-C44C-4F9A-8BD1-FCDCA2CE8341}" srcOrd="0" destOrd="0" presId="urn:microsoft.com/office/officeart/2005/8/layout/radial4"/>
    <dgm:cxn modelId="{9C4D976A-BB7B-4DE0-B53B-C8E7E7D1A051}" srcId="{38219AA7-C271-436B-85DC-779B00AF7C35}" destId="{24FF2E20-0358-4A27-883F-0C240AF88909}" srcOrd="2" destOrd="0" parTransId="{8A8F3F1F-5F96-46B7-8ACA-3F1AD268D94D}" sibTransId="{F0DB572C-BDA2-4122-8525-7CE8AF50EADE}"/>
    <dgm:cxn modelId="{F7D79740-53B2-4BDA-85DB-06283350097D}" type="presOf" srcId="{B05524F6-A21F-4696-B348-DCCA7666651C}" destId="{15C70609-644F-41DF-932F-33D1F500D882}" srcOrd="0" destOrd="0" presId="urn:microsoft.com/office/officeart/2005/8/layout/radial4"/>
    <dgm:cxn modelId="{C4E258CE-EED7-4FD3-9492-F2BF3E863E5C}" srcId="{B05524F6-A21F-4696-B348-DCCA7666651C}" destId="{38219AA7-C271-436B-85DC-779B00AF7C35}" srcOrd="0" destOrd="0" parTransId="{11E5E27A-07B9-43B5-A81D-B417F1B5FECA}" sibTransId="{0F6DC1D3-4D46-4FD0-849F-6A384B86D565}"/>
    <dgm:cxn modelId="{D19E5A63-086F-4822-AE25-6ADFE22CF467}" type="presOf" srcId="{5FBA6642-112D-4293-96A5-84C527949E44}" destId="{B7B7856E-3FAB-4B77-8198-234E955ACE43}" srcOrd="0" destOrd="0" presId="urn:microsoft.com/office/officeart/2005/8/layout/radial4"/>
    <dgm:cxn modelId="{DF603C67-08B9-4F4D-8F07-6048B4F775CC}" srcId="{38219AA7-C271-436B-85DC-779B00AF7C35}" destId="{8E6837B6-0805-4E00-8307-4ABB5A55F97F}" srcOrd="4" destOrd="0" parTransId="{0E2753EF-5FF2-414D-9FF9-A7F8BDDCEE6E}" sibTransId="{B301381E-22DE-4C1D-8EA1-2379943C43C5}"/>
    <dgm:cxn modelId="{873B4AC2-BB28-4B71-A659-A6EF38AB5877}" type="presOf" srcId="{A3427617-3119-444E-ACF8-D113CB26148C}" destId="{D9435BEE-EFED-488E-A32D-AC34919AFF9B}" srcOrd="0" destOrd="0" presId="urn:microsoft.com/office/officeart/2005/8/layout/radial4"/>
    <dgm:cxn modelId="{464E925B-87C8-4E36-9D32-6113689FE69D}" type="presOf" srcId="{0E2753EF-5FF2-414D-9FF9-A7F8BDDCEE6E}" destId="{0BCF42CA-FBA8-4401-8FEE-A1248901185E}" srcOrd="0" destOrd="0" presId="urn:microsoft.com/office/officeart/2005/8/layout/radial4"/>
    <dgm:cxn modelId="{5E4E98B7-9852-477B-8DC5-DD5AF1824E79}" type="presOf" srcId="{30E25BBD-8FA7-44E6-A29B-3434DB39C272}" destId="{3888C62C-4E3B-4CEB-AFA5-BAA307E02A03}" srcOrd="0" destOrd="0" presId="urn:microsoft.com/office/officeart/2005/8/layout/radial4"/>
    <dgm:cxn modelId="{4E4197C0-05D8-45EA-AD15-BC3CEEF731EA}" type="presOf" srcId="{38219AA7-C271-436B-85DC-779B00AF7C35}" destId="{391696F3-8863-4BD0-A001-DE5CCA73B67C}" srcOrd="0" destOrd="0" presId="urn:microsoft.com/office/officeart/2005/8/layout/radial4"/>
    <dgm:cxn modelId="{FCD285E2-3488-4490-8A5C-B8A804ED3AF2}" srcId="{38219AA7-C271-436B-85DC-779B00AF7C35}" destId="{13A8761E-B0C2-4071-9AC6-2A779EAADDD7}" srcOrd="1" destOrd="0" parTransId="{A3427617-3119-444E-ACF8-D113CB26148C}" sibTransId="{5ACCC0D0-C5C6-4B22-955D-59FB47086EF0}"/>
    <dgm:cxn modelId="{F8D40075-2CF8-4D68-BFF0-91740A4BD257}" srcId="{38219AA7-C271-436B-85DC-779B00AF7C35}" destId="{5FBA6642-112D-4293-96A5-84C527949E44}" srcOrd="5" destOrd="0" parTransId="{30E25BBD-8FA7-44E6-A29B-3434DB39C272}" sibTransId="{3214132E-D02D-4DC2-9C86-B2EC83F5A17D}"/>
    <dgm:cxn modelId="{5D814126-F593-4FF3-A639-6CFE072CF9E2}" srcId="{38219AA7-C271-436B-85DC-779B00AF7C35}" destId="{C4483C3E-E3AE-4ACD-8FFA-6DC8930414BF}" srcOrd="3" destOrd="0" parTransId="{914A77CE-4F84-4864-B8C5-DD90E0C722B5}" sibTransId="{EF951779-2967-4A85-9CA3-EA2CFFB53721}"/>
    <dgm:cxn modelId="{3CC1CB2F-E2C7-4D8A-815E-615A6286481E}" type="presOf" srcId="{BF0C3045-518B-49CA-9F0E-64E1E761111C}" destId="{06CA3BB5-2517-4698-80E6-38E591F6A597}" srcOrd="0" destOrd="0" presId="urn:microsoft.com/office/officeart/2005/8/layout/radial4"/>
    <dgm:cxn modelId="{BCF26C25-8D52-402E-859A-91F5485C7E59}" type="presOf" srcId="{8A8F3F1F-5F96-46B7-8ACA-3F1AD268D94D}" destId="{ECD8FD2E-6BB7-4CC9-9001-5A2DE33FB80C}" srcOrd="0" destOrd="0" presId="urn:microsoft.com/office/officeart/2005/8/layout/radial4"/>
    <dgm:cxn modelId="{01087BF4-877D-4363-8E8E-C986F65BC56D}" type="presOf" srcId="{13A8761E-B0C2-4071-9AC6-2A779EAADDD7}" destId="{C76A0DD5-2177-449D-A77F-3F76788FE735}" srcOrd="0" destOrd="0" presId="urn:microsoft.com/office/officeart/2005/8/layout/radial4"/>
    <dgm:cxn modelId="{50D5AE1C-2AC5-4298-84ED-3CE60E585DE8}" type="presOf" srcId="{2E835ADC-870E-4A21-84A8-FF4159C4EA51}" destId="{F6706D14-E1FC-4B41-BAA5-D679DF1355DF}" srcOrd="0" destOrd="0" presId="urn:microsoft.com/office/officeart/2005/8/layout/radial4"/>
    <dgm:cxn modelId="{9B96D3E8-5AC0-46A2-9CE7-B00267C87B06}" type="presParOf" srcId="{15C70609-644F-41DF-932F-33D1F500D882}" destId="{391696F3-8863-4BD0-A001-DE5CCA73B67C}" srcOrd="0" destOrd="0" presId="urn:microsoft.com/office/officeart/2005/8/layout/radial4"/>
    <dgm:cxn modelId="{62674F13-B0C3-4617-A7E6-97E5DDEBB1E5}" type="presParOf" srcId="{15C70609-644F-41DF-932F-33D1F500D882}" destId="{06CA3BB5-2517-4698-80E6-38E591F6A597}" srcOrd="1" destOrd="0" presId="urn:microsoft.com/office/officeart/2005/8/layout/radial4"/>
    <dgm:cxn modelId="{F60FE764-4A7A-408B-BD71-C5B90E3E46C0}" type="presParOf" srcId="{15C70609-644F-41DF-932F-33D1F500D882}" destId="{F6706D14-E1FC-4B41-BAA5-D679DF1355DF}" srcOrd="2" destOrd="0" presId="urn:microsoft.com/office/officeart/2005/8/layout/radial4"/>
    <dgm:cxn modelId="{1FBC957E-9507-4B35-9A6C-B7EFF07FCA72}" type="presParOf" srcId="{15C70609-644F-41DF-932F-33D1F500D882}" destId="{D9435BEE-EFED-488E-A32D-AC34919AFF9B}" srcOrd="3" destOrd="0" presId="urn:microsoft.com/office/officeart/2005/8/layout/radial4"/>
    <dgm:cxn modelId="{36C4C17F-0E74-456E-924B-0A314EE6CF85}" type="presParOf" srcId="{15C70609-644F-41DF-932F-33D1F500D882}" destId="{C76A0DD5-2177-449D-A77F-3F76788FE735}" srcOrd="4" destOrd="0" presId="urn:microsoft.com/office/officeart/2005/8/layout/radial4"/>
    <dgm:cxn modelId="{EF433842-78F5-4F94-B5A4-A861133B9DE8}" type="presParOf" srcId="{15C70609-644F-41DF-932F-33D1F500D882}" destId="{ECD8FD2E-6BB7-4CC9-9001-5A2DE33FB80C}" srcOrd="5" destOrd="0" presId="urn:microsoft.com/office/officeart/2005/8/layout/radial4"/>
    <dgm:cxn modelId="{E5A7F53D-D224-4009-BF24-A4894F4028E6}" type="presParOf" srcId="{15C70609-644F-41DF-932F-33D1F500D882}" destId="{24414A5D-F4ED-4648-B117-FFC492012978}" srcOrd="6" destOrd="0" presId="urn:microsoft.com/office/officeart/2005/8/layout/radial4"/>
    <dgm:cxn modelId="{C7856A15-0BBD-4103-808A-66F2332A152E}" type="presParOf" srcId="{15C70609-644F-41DF-932F-33D1F500D882}" destId="{62800301-C44C-4F9A-8BD1-FCDCA2CE8341}" srcOrd="7" destOrd="0" presId="urn:microsoft.com/office/officeart/2005/8/layout/radial4"/>
    <dgm:cxn modelId="{460B4AD0-3278-4D3D-B8C3-0493B46D8A32}" type="presParOf" srcId="{15C70609-644F-41DF-932F-33D1F500D882}" destId="{29DFB1FB-C065-423E-808F-6657F3234751}" srcOrd="8" destOrd="0" presId="urn:microsoft.com/office/officeart/2005/8/layout/radial4"/>
    <dgm:cxn modelId="{70F10D84-6057-423F-9C52-EE1EEE28776C}" type="presParOf" srcId="{15C70609-644F-41DF-932F-33D1F500D882}" destId="{0BCF42CA-FBA8-4401-8FEE-A1248901185E}" srcOrd="9" destOrd="0" presId="urn:microsoft.com/office/officeart/2005/8/layout/radial4"/>
    <dgm:cxn modelId="{A158B10C-3580-4CAA-A696-15AD2E9F54BC}" type="presParOf" srcId="{15C70609-644F-41DF-932F-33D1F500D882}" destId="{AE842E05-70E0-4CA7-990A-E095AA1F81AC}" srcOrd="10" destOrd="0" presId="urn:microsoft.com/office/officeart/2005/8/layout/radial4"/>
    <dgm:cxn modelId="{93D8ECB3-34F8-4A0E-BFA1-5327CD70118A}" type="presParOf" srcId="{15C70609-644F-41DF-932F-33D1F500D882}" destId="{3888C62C-4E3B-4CEB-AFA5-BAA307E02A03}" srcOrd="11" destOrd="0" presId="urn:microsoft.com/office/officeart/2005/8/layout/radial4"/>
    <dgm:cxn modelId="{266857C6-3DFD-437E-8505-744C27E49F2C}" type="presParOf" srcId="{15C70609-644F-41DF-932F-33D1F500D882}" destId="{B7B7856E-3FAB-4B77-8198-234E955ACE43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AE0553-1181-4BF5-95CB-C1CC70E60EC7}" type="doc">
      <dgm:prSet loTypeId="urn:microsoft.com/office/officeart/2005/8/layout/radial6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63643F8-008E-4163-9D7D-2ABB4D6900D2}">
      <dgm:prSet phldrT="[Текст]"/>
      <dgm:spPr/>
      <dgm:t>
        <a:bodyPr/>
        <a:lstStyle/>
        <a:p>
          <a:r>
            <a:rPr lang="ru-RU" dirty="0" smtClean="0"/>
            <a:t>Ребенок</a:t>
          </a:r>
          <a:endParaRPr lang="ru-RU" dirty="0"/>
        </a:p>
      </dgm:t>
    </dgm:pt>
    <dgm:pt modelId="{F7A222DE-2CF9-4612-8E81-AF1BFD0AB74F}" type="parTrans" cxnId="{7634AA7B-6784-4961-999B-4D3A45F15FD4}">
      <dgm:prSet/>
      <dgm:spPr/>
      <dgm:t>
        <a:bodyPr/>
        <a:lstStyle/>
        <a:p>
          <a:endParaRPr lang="ru-RU"/>
        </a:p>
      </dgm:t>
    </dgm:pt>
    <dgm:pt modelId="{0ED8DA13-42B4-4DE1-BC99-7DEF43DA9368}" type="sibTrans" cxnId="{7634AA7B-6784-4961-999B-4D3A45F15FD4}">
      <dgm:prSet/>
      <dgm:spPr/>
      <dgm:t>
        <a:bodyPr/>
        <a:lstStyle/>
        <a:p>
          <a:endParaRPr lang="ru-RU"/>
        </a:p>
      </dgm:t>
    </dgm:pt>
    <dgm:pt modelId="{9C4CC481-1C2D-4790-B8D7-A7B4F5C24AAE}">
      <dgm:prSet phldrT="[Текст]"/>
      <dgm:spPr/>
      <dgm:t>
        <a:bodyPr/>
        <a:lstStyle/>
        <a:p>
          <a:r>
            <a:rPr lang="ru-RU" dirty="0" smtClean="0"/>
            <a:t>Противоречивая информация</a:t>
          </a:r>
          <a:endParaRPr lang="ru-RU" dirty="0"/>
        </a:p>
      </dgm:t>
    </dgm:pt>
    <dgm:pt modelId="{1C7EE9F0-E775-4966-AB3F-5B58883C614F}" type="parTrans" cxnId="{9CB5852B-2D59-41DC-9F63-613B43C8C457}">
      <dgm:prSet/>
      <dgm:spPr/>
      <dgm:t>
        <a:bodyPr/>
        <a:lstStyle/>
        <a:p>
          <a:endParaRPr lang="ru-RU"/>
        </a:p>
      </dgm:t>
    </dgm:pt>
    <dgm:pt modelId="{FF8657A3-6C78-4B00-B170-FC4C86413EB7}" type="sibTrans" cxnId="{9CB5852B-2D59-41DC-9F63-613B43C8C457}">
      <dgm:prSet/>
      <dgm:spPr/>
      <dgm:t>
        <a:bodyPr/>
        <a:lstStyle/>
        <a:p>
          <a:endParaRPr lang="ru-RU"/>
        </a:p>
      </dgm:t>
    </dgm:pt>
    <dgm:pt modelId="{B42460C4-C8BE-4D9A-B853-B29F1555B5DF}">
      <dgm:prSet phldrT="[Текст]"/>
      <dgm:spPr/>
      <dgm:t>
        <a:bodyPr/>
        <a:lstStyle/>
        <a:p>
          <a:r>
            <a:rPr lang="ru-RU" dirty="0" smtClean="0"/>
            <a:t>Порнография </a:t>
          </a:r>
          <a:endParaRPr lang="ru-RU" dirty="0"/>
        </a:p>
      </dgm:t>
    </dgm:pt>
    <dgm:pt modelId="{166E68C8-A3D0-4CE5-9EF9-CA7292D38580}" type="parTrans" cxnId="{9D4CC134-C511-40CB-9B69-AECA26BD9CA9}">
      <dgm:prSet/>
      <dgm:spPr/>
      <dgm:t>
        <a:bodyPr/>
        <a:lstStyle/>
        <a:p>
          <a:endParaRPr lang="ru-RU"/>
        </a:p>
      </dgm:t>
    </dgm:pt>
    <dgm:pt modelId="{95FF75C6-1937-4F49-89B7-14B47DD7F8AA}" type="sibTrans" cxnId="{9D4CC134-C511-40CB-9B69-AECA26BD9CA9}">
      <dgm:prSet/>
      <dgm:spPr/>
      <dgm:t>
        <a:bodyPr/>
        <a:lstStyle/>
        <a:p>
          <a:endParaRPr lang="ru-RU"/>
        </a:p>
      </dgm:t>
    </dgm:pt>
    <dgm:pt modelId="{CE559FF9-4933-481D-A2DE-D6CD14548F9C}">
      <dgm:prSet phldrT="[Текст]"/>
      <dgm:spPr/>
      <dgm:t>
        <a:bodyPr/>
        <a:lstStyle/>
        <a:p>
          <a:r>
            <a:rPr lang="ru-RU" dirty="0" smtClean="0"/>
            <a:t>Наркотики </a:t>
          </a:r>
          <a:endParaRPr lang="ru-RU" dirty="0"/>
        </a:p>
      </dgm:t>
    </dgm:pt>
    <dgm:pt modelId="{A7A2A72F-243C-4919-ABC9-537EAF99EB49}" type="parTrans" cxnId="{DC63EE73-C520-4B6C-B043-604655EE7128}">
      <dgm:prSet/>
      <dgm:spPr/>
      <dgm:t>
        <a:bodyPr/>
        <a:lstStyle/>
        <a:p>
          <a:endParaRPr lang="ru-RU"/>
        </a:p>
      </dgm:t>
    </dgm:pt>
    <dgm:pt modelId="{B3A8BA92-7AF5-4493-9DE0-DBAC35A014D7}" type="sibTrans" cxnId="{DC63EE73-C520-4B6C-B043-604655EE7128}">
      <dgm:prSet/>
      <dgm:spPr/>
      <dgm:t>
        <a:bodyPr/>
        <a:lstStyle/>
        <a:p>
          <a:endParaRPr lang="ru-RU"/>
        </a:p>
      </dgm:t>
    </dgm:pt>
    <dgm:pt modelId="{B0A16B73-2754-4BF1-80E2-12356F282FD1}">
      <dgm:prSet phldrT="[Текст]"/>
      <dgm:spPr/>
      <dgm:t>
        <a:bodyPr/>
        <a:lstStyle/>
        <a:p>
          <a:r>
            <a:rPr lang="ru-RU" dirty="0" smtClean="0"/>
            <a:t>Случайные знакомства в </a:t>
          </a:r>
          <a:r>
            <a:rPr lang="ru-RU" dirty="0" err="1" smtClean="0"/>
            <a:t>соц.сетях</a:t>
          </a:r>
          <a:endParaRPr lang="ru-RU" dirty="0"/>
        </a:p>
      </dgm:t>
    </dgm:pt>
    <dgm:pt modelId="{8BDD58D7-FB09-4A12-9945-B5B6ECB7CD05}" type="parTrans" cxnId="{FD56D936-160B-455F-BBFC-3A71470B7E68}">
      <dgm:prSet/>
      <dgm:spPr/>
      <dgm:t>
        <a:bodyPr/>
        <a:lstStyle/>
        <a:p>
          <a:endParaRPr lang="ru-RU"/>
        </a:p>
      </dgm:t>
    </dgm:pt>
    <dgm:pt modelId="{B39943F1-71EA-457F-8BD4-37BEE6FF8C67}" type="sibTrans" cxnId="{FD56D936-160B-455F-BBFC-3A71470B7E68}">
      <dgm:prSet/>
      <dgm:spPr/>
      <dgm:t>
        <a:bodyPr/>
        <a:lstStyle/>
        <a:p>
          <a:endParaRPr lang="ru-RU"/>
        </a:p>
      </dgm:t>
    </dgm:pt>
    <dgm:pt modelId="{E8E9E1EC-9551-4713-BEC7-0C7D4D50CD19}">
      <dgm:prSet phldrT="[Текст]"/>
      <dgm:spPr/>
      <dgm:t>
        <a:bodyPr/>
        <a:lstStyle/>
        <a:p>
          <a:r>
            <a:rPr lang="ru-RU" dirty="0" smtClean="0"/>
            <a:t>Нецензурная лексика</a:t>
          </a:r>
          <a:endParaRPr lang="ru-RU" dirty="0"/>
        </a:p>
      </dgm:t>
    </dgm:pt>
    <dgm:pt modelId="{C286BB7D-03EB-4F25-B60B-CCDA525E39C2}" type="parTrans" cxnId="{CFB3DD15-B47B-474C-B174-4D2B0FF37E06}">
      <dgm:prSet/>
      <dgm:spPr/>
      <dgm:t>
        <a:bodyPr/>
        <a:lstStyle/>
        <a:p>
          <a:endParaRPr lang="ru-RU"/>
        </a:p>
      </dgm:t>
    </dgm:pt>
    <dgm:pt modelId="{B2958C71-1D61-4CE2-99EF-7B9E3382E51C}" type="sibTrans" cxnId="{CFB3DD15-B47B-474C-B174-4D2B0FF37E06}">
      <dgm:prSet/>
      <dgm:spPr/>
      <dgm:t>
        <a:bodyPr/>
        <a:lstStyle/>
        <a:p>
          <a:endParaRPr lang="ru-RU"/>
        </a:p>
      </dgm:t>
    </dgm:pt>
    <dgm:pt modelId="{4AD26C3B-1299-41D4-B7DB-2B34923458D4}">
      <dgm:prSet phldrT="[Текст]" custT="1"/>
      <dgm:spPr/>
      <dgm:t>
        <a:bodyPr/>
        <a:lstStyle/>
        <a:p>
          <a:r>
            <a:rPr lang="ru-RU" sz="2000" dirty="0" smtClean="0"/>
            <a:t>Азартные игры</a:t>
          </a:r>
          <a:endParaRPr lang="ru-RU" sz="2000" dirty="0"/>
        </a:p>
      </dgm:t>
    </dgm:pt>
    <dgm:pt modelId="{52C54B89-4F23-402F-A975-7B584A582FDF}" type="parTrans" cxnId="{8B942C8A-93C3-4C74-ADEF-90A668EB7507}">
      <dgm:prSet/>
      <dgm:spPr/>
      <dgm:t>
        <a:bodyPr/>
        <a:lstStyle/>
        <a:p>
          <a:endParaRPr lang="ru-RU"/>
        </a:p>
      </dgm:t>
    </dgm:pt>
    <dgm:pt modelId="{5784B942-64D4-459C-A2C8-8D1274AB7E17}" type="sibTrans" cxnId="{8B942C8A-93C3-4C74-ADEF-90A668EB7507}">
      <dgm:prSet/>
      <dgm:spPr/>
      <dgm:t>
        <a:bodyPr/>
        <a:lstStyle/>
        <a:p>
          <a:endParaRPr lang="ru-RU"/>
        </a:p>
      </dgm:t>
    </dgm:pt>
    <dgm:pt modelId="{30280719-ACD0-4976-90D3-AC455A8DABAF}" type="pres">
      <dgm:prSet presAssocID="{EDAE0553-1181-4BF5-95CB-C1CC70E60EC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928AE5-0D02-4E5A-9CC6-5AE5AD0ACF64}" type="pres">
      <dgm:prSet presAssocID="{963643F8-008E-4163-9D7D-2ABB4D6900D2}" presName="centerShape" presStyleLbl="node0" presStyleIdx="0" presStyleCnt="1" custScaleX="138928" custScaleY="132888"/>
      <dgm:spPr/>
      <dgm:t>
        <a:bodyPr/>
        <a:lstStyle/>
        <a:p>
          <a:endParaRPr lang="ru-RU"/>
        </a:p>
      </dgm:t>
    </dgm:pt>
    <dgm:pt modelId="{F7B2D856-9D50-4135-B048-D3D9AFCA333B}" type="pres">
      <dgm:prSet presAssocID="{9C4CC481-1C2D-4790-B8D7-A7B4F5C24AA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0CFA87-B14C-426A-8584-DE684D794F32}" type="pres">
      <dgm:prSet presAssocID="{9C4CC481-1C2D-4790-B8D7-A7B4F5C24AAE}" presName="dummy" presStyleCnt="0"/>
      <dgm:spPr/>
    </dgm:pt>
    <dgm:pt modelId="{5E20F3DE-55F9-4FF5-A1F2-85543228C20E}" type="pres">
      <dgm:prSet presAssocID="{FF8657A3-6C78-4B00-B170-FC4C86413EB7}" presName="sibTrans" presStyleLbl="sibTrans2D1" presStyleIdx="0" presStyleCnt="6"/>
      <dgm:spPr/>
      <dgm:t>
        <a:bodyPr/>
        <a:lstStyle/>
        <a:p>
          <a:endParaRPr lang="ru-RU"/>
        </a:p>
      </dgm:t>
    </dgm:pt>
    <dgm:pt modelId="{1508F542-E89D-41DB-94F2-34D78C45FAB7}" type="pres">
      <dgm:prSet presAssocID="{B42460C4-C8BE-4D9A-B853-B29F1555B5DF}" presName="node" presStyleLbl="node1" presStyleIdx="1" presStyleCnt="6" custRadScaleRad="149211" custRadScaleInc="-288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F89E7E-B6D3-4ACA-84F9-CCA515C0FD48}" type="pres">
      <dgm:prSet presAssocID="{B42460C4-C8BE-4D9A-B853-B29F1555B5DF}" presName="dummy" presStyleCnt="0"/>
      <dgm:spPr/>
    </dgm:pt>
    <dgm:pt modelId="{26ED8DD5-70F7-4C4B-8500-34F9459397F5}" type="pres">
      <dgm:prSet presAssocID="{95FF75C6-1937-4F49-89B7-14B47DD7F8AA}" presName="sibTrans" presStyleLbl="sibTrans2D1" presStyleIdx="1" presStyleCnt="6" custScaleX="102674"/>
      <dgm:spPr/>
      <dgm:t>
        <a:bodyPr/>
        <a:lstStyle/>
        <a:p>
          <a:endParaRPr lang="ru-RU"/>
        </a:p>
      </dgm:t>
    </dgm:pt>
    <dgm:pt modelId="{1C125838-4D7A-4D31-A81A-298AD810248A}" type="pres">
      <dgm:prSet presAssocID="{CE559FF9-4933-481D-A2DE-D6CD14548F9C}" presName="node" presStyleLbl="node1" presStyleIdx="2" presStyleCnt="6" custRadScaleRad="144559" custRadScaleInc="43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AD3F6-6571-457C-A367-25423FEF3008}" type="pres">
      <dgm:prSet presAssocID="{CE559FF9-4933-481D-A2DE-D6CD14548F9C}" presName="dummy" presStyleCnt="0"/>
      <dgm:spPr/>
    </dgm:pt>
    <dgm:pt modelId="{EB7F7F3A-2F43-4489-88A7-043904EAE585}" type="pres">
      <dgm:prSet presAssocID="{B3A8BA92-7AF5-4493-9DE0-DBAC35A014D7}" presName="sibTrans" presStyleLbl="sibTrans2D1" presStyleIdx="2" presStyleCnt="6"/>
      <dgm:spPr/>
      <dgm:t>
        <a:bodyPr/>
        <a:lstStyle/>
        <a:p>
          <a:endParaRPr lang="ru-RU"/>
        </a:p>
      </dgm:t>
    </dgm:pt>
    <dgm:pt modelId="{5E6D5BC9-CBF0-4766-A31C-DA40F4CE28E1}" type="pres">
      <dgm:prSet presAssocID="{B0A16B73-2754-4BF1-80E2-12356F282FD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7E2CFA-F5DD-43F1-9A82-9445B0E8D35F}" type="pres">
      <dgm:prSet presAssocID="{B0A16B73-2754-4BF1-80E2-12356F282FD1}" presName="dummy" presStyleCnt="0"/>
      <dgm:spPr/>
    </dgm:pt>
    <dgm:pt modelId="{014B43B4-35DC-4843-A4FE-A1CF538DFCDC}" type="pres">
      <dgm:prSet presAssocID="{B39943F1-71EA-457F-8BD4-37BEE6FF8C67}" presName="sibTrans" presStyleLbl="sibTrans2D1" presStyleIdx="3" presStyleCnt="6"/>
      <dgm:spPr/>
      <dgm:t>
        <a:bodyPr/>
        <a:lstStyle/>
        <a:p>
          <a:endParaRPr lang="ru-RU"/>
        </a:p>
      </dgm:t>
    </dgm:pt>
    <dgm:pt modelId="{E3B42751-74C1-4DD0-82B6-B0EBC90FC7A6}" type="pres">
      <dgm:prSet presAssocID="{E8E9E1EC-9551-4713-BEC7-0C7D4D50CD19}" presName="node" presStyleLbl="node1" presStyleIdx="4" presStyleCnt="6" custRadScaleRad="147484" custRadScaleInc="-258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E20838-2D79-4E6E-904F-4ADE2EF8A5E6}" type="pres">
      <dgm:prSet presAssocID="{E8E9E1EC-9551-4713-BEC7-0C7D4D50CD19}" presName="dummy" presStyleCnt="0"/>
      <dgm:spPr/>
    </dgm:pt>
    <dgm:pt modelId="{E02B133F-F94A-4F9B-B2CA-206DB19629AD}" type="pres">
      <dgm:prSet presAssocID="{B2958C71-1D61-4CE2-99EF-7B9E3382E51C}" presName="sibTrans" presStyleLbl="sibTrans2D1" presStyleIdx="4" presStyleCnt="6" custScaleX="103644"/>
      <dgm:spPr/>
      <dgm:t>
        <a:bodyPr/>
        <a:lstStyle/>
        <a:p>
          <a:endParaRPr lang="ru-RU"/>
        </a:p>
      </dgm:t>
    </dgm:pt>
    <dgm:pt modelId="{5F6FDA12-283C-4B8D-8936-DA2AC0807B84}" type="pres">
      <dgm:prSet presAssocID="{4AD26C3B-1299-41D4-B7DB-2B34923458D4}" presName="node" presStyleLbl="node1" presStyleIdx="5" presStyleCnt="6" custRadScaleRad="151783" custRadScaleInc="190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59EA0-3112-4918-A715-4B10E2D71455}" type="pres">
      <dgm:prSet presAssocID="{4AD26C3B-1299-41D4-B7DB-2B34923458D4}" presName="dummy" presStyleCnt="0"/>
      <dgm:spPr/>
    </dgm:pt>
    <dgm:pt modelId="{E41FC384-F856-42B8-B70B-C88B05DE0746}" type="pres">
      <dgm:prSet presAssocID="{5784B942-64D4-459C-A2C8-8D1274AB7E17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D1A95C4B-1FD0-45D5-9DD5-E7AF68618B15}" type="presOf" srcId="{B2958C71-1D61-4CE2-99EF-7B9E3382E51C}" destId="{E02B133F-F94A-4F9B-B2CA-206DB19629AD}" srcOrd="0" destOrd="0" presId="urn:microsoft.com/office/officeart/2005/8/layout/radial6"/>
    <dgm:cxn modelId="{7B8E78B6-5328-4310-828B-3052CC0FB7EB}" type="presOf" srcId="{B39943F1-71EA-457F-8BD4-37BEE6FF8C67}" destId="{014B43B4-35DC-4843-A4FE-A1CF538DFCDC}" srcOrd="0" destOrd="0" presId="urn:microsoft.com/office/officeart/2005/8/layout/radial6"/>
    <dgm:cxn modelId="{26038303-1EDC-4E95-B6FF-17451CB2B9B2}" type="presOf" srcId="{9C4CC481-1C2D-4790-B8D7-A7B4F5C24AAE}" destId="{F7B2D856-9D50-4135-B048-D3D9AFCA333B}" srcOrd="0" destOrd="0" presId="urn:microsoft.com/office/officeart/2005/8/layout/radial6"/>
    <dgm:cxn modelId="{DC63EE73-C520-4B6C-B043-604655EE7128}" srcId="{963643F8-008E-4163-9D7D-2ABB4D6900D2}" destId="{CE559FF9-4933-481D-A2DE-D6CD14548F9C}" srcOrd="2" destOrd="0" parTransId="{A7A2A72F-243C-4919-ABC9-537EAF99EB49}" sibTransId="{B3A8BA92-7AF5-4493-9DE0-DBAC35A014D7}"/>
    <dgm:cxn modelId="{CD63256F-8D87-41B1-87F1-16CCBBF58B45}" type="presOf" srcId="{B0A16B73-2754-4BF1-80E2-12356F282FD1}" destId="{5E6D5BC9-CBF0-4766-A31C-DA40F4CE28E1}" srcOrd="0" destOrd="0" presId="urn:microsoft.com/office/officeart/2005/8/layout/radial6"/>
    <dgm:cxn modelId="{59871557-045C-4580-AE70-3259681E15BF}" type="presOf" srcId="{E8E9E1EC-9551-4713-BEC7-0C7D4D50CD19}" destId="{E3B42751-74C1-4DD0-82B6-B0EBC90FC7A6}" srcOrd="0" destOrd="0" presId="urn:microsoft.com/office/officeart/2005/8/layout/radial6"/>
    <dgm:cxn modelId="{AE08CA93-451F-4DA5-8494-217D973C0DD8}" type="presOf" srcId="{EDAE0553-1181-4BF5-95CB-C1CC70E60EC7}" destId="{30280719-ACD0-4976-90D3-AC455A8DABAF}" srcOrd="0" destOrd="0" presId="urn:microsoft.com/office/officeart/2005/8/layout/radial6"/>
    <dgm:cxn modelId="{17D77B25-131E-4A69-BC1F-11BDC541EEAC}" type="presOf" srcId="{95FF75C6-1937-4F49-89B7-14B47DD7F8AA}" destId="{26ED8DD5-70F7-4C4B-8500-34F9459397F5}" srcOrd="0" destOrd="0" presId="urn:microsoft.com/office/officeart/2005/8/layout/radial6"/>
    <dgm:cxn modelId="{A1776C9F-94C5-48F3-8C14-C42B8A0C31B5}" type="presOf" srcId="{FF8657A3-6C78-4B00-B170-FC4C86413EB7}" destId="{5E20F3DE-55F9-4FF5-A1F2-85543228C20E}" srcOrd="0" destOrd="0" presId="urn:microsoft.com/office/officeart/2005/8/layout/radial6"/>
    <dgm:cxn modelId="{8B942C8A-93C3-4C74-ADEF-90A668EB7507}" srcId="{963643F8-008E-4163-9D7D-2ABB4D6900D2}" destId="{4AD26C3B-1299-41D4-B7DB-2B34923458D4}" srcOrd="5" destOrd="0" parTransId="{52C54B89-4F23-402F-A975-7B584A582FDF}" sibTransId="{5784B942-64D4-459C-A2C8-8D1274AB7E17}"/>
    <dgm:cxn modelId="{7634AA7B-6784-4961-999B-4D3A45F15FD4}" srcId="{EDAE0553-1181-4BF5-95CB-C1CC70E60EC7}" destId="{963643F8-008E-4163-9D7D-2ABB4D6900D2}" srcOrd="0" destOrd="0" parTransId="{F7A222DE-2CF9-4612-8E81-AF1BFD0AB74F}" sibTransId="{0ED8DA13-42B4-4DE1-BC99-7DEF43DA9368}"/>
    <dgm:cxn modelId="{431DD300-7FB5-4AFC-998A-46C6AC2376AC}" type="presOf" srcId="{CE559FF9-4933-481D-A2DE-D6CD14548F9C}" destId="{1C125838-4D7A-4D31-A81A-298AD810248A}" srcOrd="0" destOrd="0" presId="urn:microsoft.com/office/officeart/2005/8/layout/radial6"/>
    <dgm:cxn modelId="{5F4CDC86-EFA8-4348-864A-EDAEC5A2ED26}" type="presOf" srcId="{5784B942-64D4-459C-A2C8-8D1274AB7E17}" destId="{E41FC384-F856-42B8-B70B-C88B05DE0746}" srcOrd="0" destOrd="0" presId="urn:microsoft.com/office/officeart/2005/8/layout/radial6"/>
    <dgm:cxn modelId="{FFE4C8AE-79AA-43A0-8452-F460B12A26CC}" type="presOf" srcId="{963643F8-008E-4163-9D7D-2ABB4D6900D2}" destId="{CE928AE5-0D02-4E5A-9CC6-5AE5AD0ACF64}" srcOrd="0" destOrd="0" presId="urn:microsoft.com/office/officeart/2005/8/layout/radial6"/>
    <dgm:cxn modelId="{FD56D936-160B-455F-BBFC-3A71470B7E68}" srcId="{963643F8-008E-4163-9D7D-2ABB4D6900D2}" destId="{B0A16B73-2754-4BF1-80E2-12356F282FD1}" srcOrd="3" destOrd="0" parTransId="{8BDD58D7-FB09-4A12-9945-B5B6ECB7CD05}" sibTransId="{B39943F1-71EA-457F-8BD4-37BEE6FF8C67}"/>
    <dgm:cxn modelId="{CFB3DD15-B47B-474C-B174-4D2B0FF37E06}" srcId="{963643F8-008E-4163-9D7D-2ABB4D6900D2}" destId="{E8E9E1EC-9551-4713-BEC7-0C7D4D50CD19}" srcOrd="4" destOrd="0" parTransId="{C286BB7D-03EB-4F25-B60B-CCDA525E39C2}" sibTransId="{B2958C71-1D61-4CE2-99EF-7B9E3382E51C}"/>
    <dgm:cxn modelId="{9CB5852B-2D59-41DC-9F63-613B43C8C457}" srcId="{963643F8-008E-4163-9D7D-2ABB4D6900D2}" destId="{9C4CC481-1C2D-4790-B8D7-A7B4F5C24AAE}" srcOrd="0" destOrd="0" parTransId="{1C7EE9F0-E775-4966-AB3F-5B58883C614F}" sibTransId="{FF8657A3-6C78-4B00-B170-FC4C86413EB7}"/>
    <dgm:cxn modelId="{F8309477-9797-4A2E-9FDB-AA8C00671845}" type="presOf" srcId="{B42460C4-C8BE-4D9A-B853-B29F1555B5DF}" destId="{1508F542-E89D-41DB-94F2-34D78C45FAB7}" srcOrd="0" destOrd="0" presId="urn:microsoft.com/office/officeart/2005/8/layout/radial6"/>
    <dgm:cxn modelId="{CD43675F-DE95-4152-8DC0-07CAD96F2C98}" type="presOf" srcId="{4AD26C3B-1299-41D4-B7DB-2B34923458D4}" destId="{5F6FDA12-283C-4B8D-8936-DA2AC0807B84}" srcOrd="0" destOrd="0" presId="urn:microsoft.com/office/officeart/2005/8/layout/radial6"/>
    <dgm:cxn modelId="{9D4CC134-C511-40CB-9B69-AECA26BD9CA9}" srcId="{963643F8-008E-4163-9D7D-2ABB4D6900D2}" destId="{B42460C4-C8BE-4D9A-B853-B29F1555B5DF}" srcOrd="1" destOrd="0" parTransId="{166E68C8-A3D0-4CE5-9EF9-CA7292D38580}" sibTransId="{95FF75C6-1937-4F49-89B7-14B47DD7F8AA}"/>
    <dgm:cxn modelId="{75A28F0D-87D5-4795-8DC0-F4F02B781906}" type="presOf" srcId="{B3A8BA92-7AF5-4493-9DE0-DBAC35A014D7}" destId="{EB7F7F3A-2F43-4489-88A7-043904EAE585}" srcOrd="0" destOrd="0" presId="urn:microsoft.com/office/officeart/2005/8/layout/radial6"/>
    <dgm:cxn modelId="{CD27F879-55A2-4167-B8C3-69D25452CC85}" type="presParOf" srcId="{30280719-ACD0-4976-90D3-AC455A8DABAF}" destId="{CE928AE5-0D02-4E5A-9CC6-5AE5AD0ACF64}" srcOrd="0" destOrd="0" presId="urn:microsoft.com/office/officeart/2005/8/layout/radial6"/>
    <dgm:cxn modelId="{63B49E26-ADB7-4396-8846-A1B88C71B8D6}" type="presParOf" srcId="{30280719-ACD0-4976-90D3-AC455A8DABAF}" destId="{F7B2D856-9D50-4135-B048-D3D9AFCA333B}" srcOrd="1" destOrd="0" presId="urn:microsoft.com/office/officeart/2005/8/layout/radial6"/>
    <dgm:cxn modelId="{8C866A81-95D1-47A5-A00A-7A32665A0F5A}" type="presParOf" srcId="{30280719-ACD0-4976-90D3-AC455A8DABAF}" destId="{530CFA87-B14C-426A-8584-DE684D794F32}" srcOrd="2" destOrd="0" presId="urn:microsoft.com/office/officeart/2005/8/layout/radial6"/>
    <dgm:cxn modelId="{9A573680-95B9-4465-A6BB-FEDF8C3F7BBF}" type="presParOf" srcId="{30280719-ACD0-4976-90D3-AC455A8DABAF}" destId="{5E20F3DE-55F9-4FF5-A1F2-85543228C20E}" srcOrd="3" destOrd="0" presId="urn:microsoft.com/office/officeart/2005/8/layout/radial6"/>
    <dgm:cxn modelId="{595B82E4-0F4D-419D-BCA5-3B40402B870B}" type="presParOf" srcId="{30280719-ACD0-4976-90D3-AC455A8DABAF}" destId="{1508F542-E89D-41DB-94F2-34D78C45FAB7}" srcOrd="4" destOrd="0" presId="urn:microsoft.com/office/officeart/2005/8/layout/radial6"/>
    <dgm:cxn modelId="{9DDC07B6-139C-49B3-B895-F4377A7AF2B3}" type="presParOf" srcId="{30280719-ACD0-4976-90D3-AC455A8DABAF}" destId="{89F89E7E-B6D3-4ACA-84F9-CCA515C0FD48}" srcOrd="5" destOrd="0" presId="urn:microsoft.com/office/officeart/2005/8/layout/radial6"/>
    <dgm:cxn modelId="{D840D1F5-6062-4E21-B2DC-4C5CEC37B1FC}" type="presParOf" srcId="{30280719-ACD0-4976-90D3-AC455A8DABAF}" destId="{26ED8DD5-70F7-4C4B-8500-34F9459397F5}" srcOrd="6" destOrd="0" presId="urn:microsoft.com/office/officeart/2005/8/layout/radial6"/>
    <dgm:cxn modelId="{02CF35FE-0255-4EF2-9631-82533A3F08AE}" type="presParOf" srcId="{30280719-ACD0-4976-90D3-AC455A8DABAF}" destId="{1C125838-4D7A-4D31-A81A-298AD810248A}" srcOrd="7" destOrd="0" presId="urn:microsoft.com/office/officeart/2005/8/layout/radial6"/>
    <dgm:cxn modelId="{A2AEEFAA-E510-46E7-8DF6-CE9A442F62CB}" type="presParOf" srcId="{30280719-ACD0-4976-90D3-AC455A8DABAF}" destId="{325AD3F6-6571-457C-A367-25423FEF3008}" srcOrd="8" destOrd="0" presId="urn:microsoft.com/office/officeart/2005/8/layout/radial6"/>
    <dgm:cxn modelId="{2782EB50-DBC8-41E8-92CE-9B467BC28ABC}" type="presParOf" srcId="{30280719-ACD0-4976-90D3-AC455A8DABAF}" destId="{EB7F7F3A-2F43-4489-88A7-043904EAE585}" srcOrd="9" destOrd="0" presId="urn:microsoft.com/office/officeart/2005/8/layout/radial6"/>
    <dgm:cxn modelId="{7DC3F74C-F4A6-453E-AEB3-77637BF9D1CF}" type="presParOf" srcId="{30280719-ACD0-4976-90D3-AC455A8DABAF}" destId="{5E6D5BC9-CBF0-4766-A31C-DA40F4CE28E1}" srcOrd="10" destOrd="0" presId="urn:microsoft.com/office/officeart/2005/8/layout/radial6"/>
    <dgm:cxn modelId="{749A527A-9876-45E6-B7E6-CB76F180CED3}" type="presParOf" srcId="{30280719-ACD0-4976-90D3-AC455A8DABAF}" destId="{AC7E2CFA-F5DD-43F1-9A82-9445B0E8D35F}" srcOrd="11" destOrd="0" presId="urn:microsoft.com/office/officeart/2005/8/layout/radial6"/>
    <dgm:cxn modelId="{3F04C8F2-E221-4526-B68A-97A66F0F81E9}" type="presParOf" srcId="{30280719-ACD0-4976-90D3-AC455A8DABAF}" destId="{014B43B4-35DC-4843-A4FE-A1CF538DFCDC}" srcOrd="12" destOrd="0" presId="urn:microsoft.com/office/officeart/2005/8/layout/radial6"/>
    <dgm:cxn modelId="{3F2D8027-4A68-45E0-AB06-D63A3EE9ACF5}" type="presParOf" srcId="{30280719-ACD0-4976-90D3-AC455A8DABAF}" destId="{E3B42751-74C1-4DD0-82B6-B0EBC90FC7A6}" srcOrd="13" destOrd="0" presId="urn:microsoft.com/office/officeart/2005/8/layout/radial6"/>
    <dgm:cxn modelId="{E15E957F-0C3A-42B3-B2EC-1D767CA8CA82}" type="presParOf" srcId="{30280719-ACD0-4976-90D3-AC455A8DABAF}" destId="{4BE20838-2D79-4E6E-904F-4ADE2EF8A5E6}" srcOrd="14" destOrd="0" presId="urn:microsoft.com/office/officeart/2005/8/layout/radial6"/>
    <dgm:cxn modelId="{B06CA34E-1B37-4088-A2FB-91180938CB39}" type="presParOf" srcId="{30280719-ACD0-4976-90D3-AC455A8DABAF}" destId="{E02B133F-F94A-4F9B-B2CA-206DB19629AD}" srcOrd="15" destOrd="0" presId="urn:microsoft.com/office/officeart/2005/8/layout/radial6"/>
    <dgm:cxn modelId="{EFE4A0B1-2FB5-49EB-926B-B463A7105D33}" type="presParOf" srcId="{30280719-ACD0-4976-90D3-AC455A8DABAF}" destId="{5F6FDA12-283C-4B8D-8936-DA2AC0807B84}" srcOrd="16" destOrd="0" presId="urn:microsoft.com/office/officeart/2005/8/layout/radial6"/>
    <dgm:cxn modelId="{220485FD-746D-4D3E-9B91-68D22ECE64CC}" type="presParOf" srcId="{30280719-ACD0-4976-90D3-AC455A8DABAF}" destId="{41659EA0-3112-4918-A715-4B10E2D71455}" srcOrd="17" destOrd="0" presId="urn:microsoft.com/office/officeart/2005/8/layout/radial6"/>
    <dgm:cxn modelId="{B60CAFB5-7007-4A3B-9FA1-C4AD4E9641FC}" type="presParOf" srcId="{30280719-ACD0-4976-90D3-AC455A8DABAF}" destId="{E41FC384-F856-42B8-B70B-C88B05DE0746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1696F3-8863-4BD0-A001-DE5CCA73B67C}">
      <dsp:nvSpPr>
        <dsp:cNvPr id="0" name=""/>
        <dsp:cNvSpPr/>
      </dsp:nvSpPr>
      <dsp:spPr>
        <a:xfrm>
          <a:off x="3307851" y="3639216"/>
          <a:ext cx="2420792" cy="2420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Интернет</a:t>
          </a:r>
          <a:endParaRPr lang="ru-RU" sz="3200" kern="1200" dirty="0"/>
        </a:p>
      </dsp:txBody>
      <dsp:txXfrm>
        <a:off x="3307851" y="3639216"/>
        <a:ext cx="2420792" cy="2420792"/>
      </dsp:txXfrm>
    </dsp:sp>
    <dsp:sp modelId="{06CA3BB5-2517-4698-80E6-38E591F6A597}">
      <dsp:nvSpPr>
        <dsp:cNvPr id="0" name=""/>
        <dsp:cNvSpPr/>
      </dsp:nvSpPr>
      <dsp:spPr>
        <a:xfrm rot="10800000">
          <a:off x="848190" y="4504650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706D14-E1FC-4B41-BAA5-D679DF1355DF}">
      <dsp:nvSpPr>
        <dsp:cNvPr id="0" name=""/>
        <dsp:cNvSpPr/>
      </dsp:nvSpPr>
      <dsp:spPr>
        <a:xfrm>
          <a:off x="912" y="4171791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Быстрый поиск информации</a:t>
          </a:r>
          <a:endParaRPr lang="ru-RU" sz="1500" kern="1200" dirty="0"/>
        </a:p>
      </dsp:txBody>
      <dsp:txXfrm>
        <a:off x="912" y="4171791"/>
        <a:ext cx="1694554" cy="1355643"/>
      </dsp:txXfrm>
    </dsp:sp>
    <dsp:sp modelId="{D9435BEE-EFED-488E-A32D-AC34919AFF9B}">
      <dsp:nvSpPr>
        <dsp:cNvPr id="0" name=""/>
        <dsp:cNvSpPr/>
      </dsp:nvSpPr>
      <dsp:spPr>
        <a:xfrm rot="12960000">
          <a:off x="1327150" y="3030562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6A0DD5-2177-449D-A77F-3F76788FE735}">
      <dsp:nvSpPr>
        <dsp:cNvPr id="0" name=""/>
        <dsp:cNvSpPr/>
      </dsp:nvSpPr>
      <dsp:spPr>
        <a:xfrm>
          <a:off x="701831" y="2014585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Общение </a:t>
          </a:r>
          <a:endParaRPr lang="ru-RU" sz="1500" kern="1200" dirty="0"/>
        </a:p>
      </dsp:txBody>
      <dsp:txXfrm>
        <a:off x="701831" y="2014585"/>
        <a:ext cx="1694554" cy="1355643"/>
      </dsp:txXfrm>
    </dsp:sp>
    <dsp:sp modelId="{ECD8FD2E-6BB7-4CC9-9001-5A2DE33FB80C}">
      <dsp:nvSpPr>
        <dsp:cNvPr id="0" name=""/>
        <dsp:cNvSpPr/>
      </dsp:nvSpPr>
      <dsp:spPr>
        <a:xfrm rot="15120000">
          <a:off x="2581084" y="2119526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414A5D-F4ED-4648-B117-FFC492012978}">
      <dsp:nvSpPr>
        <dsp:cNvPr id="0" name=""/>
        <dsp:cNvSpPr/>
      </dsp:nvSpPr>
      <dsp:spPr>
        <a:xfrm>
          <a:off x="2536860" y="681358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Получение дополнительного образования</a:t>
          </a:r>
          <a:endParaRPr lang="ru-RU" sz="1500" kern="1200" dirty="0"/>
        </a:p>
      </dsp:txBody>
      <dsp:txXfrm>
        <a:off x="2536860" y="681358"/>
        <a:ext cx="1694554" cy="1355643"/>
      </dsp:txXfrm>
    </dsp:sp>
    <dsp:sp modelId="{62800301-C44C-4F9A-8BD1-FCDCA2CE8341}">
      <dsp:nvSpPr>
        <dsp:cNvPr id="0" name=""/>
        <dsp:cNvSpPr/>
      </dsp:nvSpPr>
      <dsp:spPr>
        <a:xfrm rot="17280000">
          <a:off x="4131031" y="2119526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DFB1FB-C065-423E-808F-6657F3234751}">
      <dsp:nvSpPr>
        <dsp:cNvPr id="0" name=""/>
        <dsp:cNvSpPr/>
      </dsp:nvSpPr>
      <dsp:spPr>
        <a:xfrm>
          <a:off x="4805080" y="681358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Расширение территориальных границ</a:t>
          </a:r>
          <a:endParaRPr lang="ru-RU" sz="1500" kern="1200" dirty="0"/>
        </a:p>
      </dsp:txBody>
      <dsp:txXfrm>
        <a:off x="4805080" y="681358"/>
        <a:ext cx="1694554" cy="1355643"/>
      </dsp:txXfrm>
    </dsp:sp>
    <dsp:sp modelId="{0BCF42CA-FBA8-4401-8FEE-A1248901185E}">
      <dsp:nvSpPr>
        <dsp:cNvPr id="0" name=""/>
        <dsp:cNvSpPr/>
      </dsp:nvSpPr>
      <dsp:spPr>
        <a:xfrm rot="19440000">
          <a:off x="5384965" y="3030562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842E05-70E0-4CA7-990A-E095AA1F81AC}">
      <dsp:nvSpPr>
        <dsp:cNvPr id="0" name=""/>
        <dsp:cNvSpPr/>
      </dsp:nvSpPr>
      <dsp:spPr>
        <a:xfrm>
          <a:off x="6640109" y="2014585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Обеспечение досуга</a:t>
          </a:r>
        </a:p>
      </dsp:txBody>
      <dsp:txXfrm>
        <a:off x="6640109" y="2014585"/>
        <a:ext cx="1694554" cy="1355643"/>
      </dsp:txXfrm>
    </dsp:sp>
    <dsp:sp modelId="{3888C62C-4E3B-4CEB-AFA5-BAA307E02A03}">
      <dsp:nvSpPr>
        <dsp:cNvPr id="0" name=""/>
        <dsp:cNvSpPr/>
      </dsp:nvSpPr>
      <dsp:spPr>
        <a:xfrm>
          <a:off x="5863925" y="4504650"/>
          <a:ext cx="2324380" cy="68992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B7856E-3FAB-4B77-8198-234E955ACE43}">
      <dsp:nvSpPr>
        <dsp:cNvPr id="0" name=""/>
        <dsp:cNvSpPr/>
      </dsp:nvSpPr>
      <dsp:spPr>
        <a:xfrm>
          <a:off x="7341028" y="4171791"/>
          <a:ext cx="1694554" cy="1355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Формирование информационной компетентности</a:t>
          </a:r>
        </a:p>
      </dsp:txBody>
      <dsp:txXfrm>
        <a:off x="7341028" y="4171791"/>
        <a:ext cx="1694554" cy="13556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1FC384-F856-42B8-B70B-C88B05DE0746}">
      <dsp:nvSpPr>
        <dsp:cNvPr id="0" name=""/>
        <dsp:cNvSpPr/>
      </dsp:nvSpPr>
      <dsp:spPr>
        <a:xfrm>
          <a:off x="528995" y="371955"/>
          <a:ext cx="5305856" cy="5305856"/>
        </a:xfrm>
        <a:prstGeom prst="blockArc">
          <a:avLst>
            <a:gd name="adj1" fmla="val 13411710"/>
            <a:gd name="adj2" fmla="val 18145193"/>
            <a:gd name="adj3" fmla="val 453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2B133F-F94A-4F9B-B2CA-206DB19629AD}">
      <dsp:nvSpPr>
        <dsp:cNvPr id="0" name=""/>
        <dsp:cNvSpPr/>
      </dsp:nvSpPr>
      <dsp:spPr>
        <a:xfrm>
          <a:off x="-12" y="737366"/>
          <a:ext cx="5499201" cy="5305856"/>
        </a:xfrm>
        <a:prstGeom prst="blockArc">
          <a:avLst>
            <a:gd name="adj1" fmla="val 7210915"/>
            <a:gd name="adj2" fmla="val 14163743"/>
            <a:gd name="adj3" fmla="val 4530"/>
          </a:avLst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shade val="51000"/>
                <a:satMod val="130000"/>
              </a:schemeClr>
            </a:gs>
            <a:gs pos="80000">
              <a:schemeClr val="accent3">
                <a:hueOff val="9000211"/>
                <a:satOff val="-13504"/>
                <a:lumOff val="-2196"/>
                <a:alphaOff val="0"/>
                <a:shade val="93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4B43B4-35DC-4843-A4FE-A1CF538DFCDC}">
      <dsp:nvSpPr>
        <dsp:cNvPr id="0" name=""/>
        <dsp:cNvSpPr/>
      </dsp:nvSpPr>
      <dsp:spPr>
        <a:xfrm>
          <a:off x="611207" y="1130092"/>
          <a:ext cx="5305856" cy="5305856"/>
        </a:xfrm>
        <a:prstGeom prst="blockArc">
          <a:avLst>
            <a:gd name="adj1" fmla="val 3582457"/>
            <a:gd name="adj2" fmla="val 8071383"/>
            <a:gd name="adj3" fmla="val 4530"/>
          </a:avLst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shade val="51000"/>
                <a:satMod val="130000"/>
              </a:schemeClr>
            </a:gs>
            <a:gs pos="80000">
              <a:schemeClr val="accent3">
                <a:hueOff val="6750158"/>
                <a:satOff val="-10128"/>
                <a:lumOff val="-1647"/>
                <a:alphaOff val="0"/>
                <a:shade val="93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7F7F3A-2F43-4489-88A7-043904EAE585}">
      <dsp:nvSpPr>
        <dsp:cNvPr id="0" name=""/>
        <dsp:cNvSpPr/>
      </dsp:nvSpPr>
      <dsp:spPr>
        <a:xfrm>
          <a:off x="3200937" y="1115105"/>
          <a:ext cx="5305856" cy="5305856"/>
        </a:xfrm>
        <a:prstGeom prst="blockArc">
          <a:avLst>
            <a:gd name="adj1" fmla="val 3044430"/>
            <a:gd name="adj2" fmla="val 7177755"/>
            <a:gd name="adj3" fmla="val 4530"/>
          </a:avLst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shade val="51000"/>
                <a:satMod val="130000"/>
              </a:schemeClr>
            </a:gs>
            <a:gs pos="80000">
              <a:schemeClr val="accent3">
                <a:hueOff val="4500106"/>
                <a:satOff val="-6752"/>
                <a:lumOff val="-1098"/>
                <a:alphaOff val="0"/>
                <a:shade val="93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ED8DD5-70F7-4C4B-8500-34F9459397F5}">
      <dsp:nvSpPr>
        <dsp:cNvPr id="0" name=""/>
        <dsp:cNvSpPr/>
      </dsp:nvSpPr>
      <dsp:spPr>
        <a:xfrm>
          <a:off x="3696261" y="763025"/>
          <a:ext cx="5447734" cy="5305856"/>
        </a:xfrm>
        <a:prstGeom prst="blockArc">
          <a:avLst>
            <a:gd name="adj1" fmla="val 17991105"/>
            <a:gd name="adj2" fmla="val 3930959"/>
            <a:gd name="adj3" fmla="val 4530"/>
          </a:avLst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shade val="51000"/>
                <a:satMod val="130000"/>
              </a:schemeClr>
            </a:gs>
            <a:gs pos="80000">
              <a:schemeClr val="accent3">
                <a:hueOff val="2250053"/>
                <a:satOff val="-3376"/>
                <a:lumOff val="-549"/>
                <a:alphaOff val="0"/>
                <a:shade val="93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20F3DE-55F9-4FF5-A1F2-85543228C20E}">
      <dsp:nvSpPr>
        <dsp:cNvPr id="0" name=""/>
        <dsp:cNvSpPr/>
      </dsp:nvSpPr>
      <dsp:spPr>
        <a:xfrm>
          <a:off x="3272691" y="394687"/>
          <a:ext cx="5305856" cy="5305856"/>
        </a:xfrm>
        <a:prstGeom prst="blockArc">
          <a:avLst>
            <a:gd name="adj1" fmla="val 14311770"/>
            <a:gd name="adj2" fmla="val 18810586"/>
            <a:gd name="adj3" fmla="val 453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928AE5-0D02-4E5A-9CC6-5AE5AD0ACF64}">
      <dsp:nvSpPr>
        <dsp:cNvPr id="0" name=""/>
        <dsp:cNvSpPr/>
      </dsp:nvSpPr>
      <dsp:spPr>
        <a:xfrm>
          <a:off x="2915820" y="1844824"/>
          <a:ext cx="3312358" cy="316835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/>
            <a:t>Ребенок</a:t>
          </a:r>
          <a:endParaRPr lang="ru-RU" sz="4900" kern="1200" dirty="0"/>
        </a:p>
      </dsp:txBody>
      <dsp:txXfrm>
        <a:off x="2915820" y="1844824"/>
        <a:ext cx="3312358" cy="3168350"/>
      </dsp:txXfrm>
    </dsp:sp>
    <dsp:sp modelId="{F7B2D856-9D50-4135-B048-D3D9AFCA333B}">
      <dsp:nvSpPr>
        <dsp:cNvPr id="0" name=""/>
        <dsp:cNvSpPr/>
      </dsp:nvSpPr>
      <dsp:spPr>
        <a:xfrm>
          <a:off x="3737520" y="1675"/>
          <a:ext cx="1668958" cy="166895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Противоречивая информация</a:t>
          </a:r>
          <a:endParaRPr lang="ru-RU" sz="1200" kern="1200" dirty="0"/>
        </a:p>
      </dsp:txBody>
      <dsp:txXfrm>
        <a:off x="3737520" y="1675"/>
        <a:ext cx="1668958" cy="1668958"/>
      </dsp:txXfrm>
    </dsp:sp>
    <dsp:sp modelId="{1508F542-E89D-41DB-94F2-34D78C45FAB7}">
      <dsp:nvSpPr>
        <dsp:cNvPr id="0" name=""/>
        <dsp:cNvSpPr/>
      </dsp:nvSpPr>
      <dsp:spPr>
        <a:xfrm>
          <a:off x="6876257" y="332657"/>
          <a:ext cx="1668958" cy="1668958"/>
        </a:xfrm>
        <a:prstGeom prst="ellipse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shade val="51000"/>
                <a:satMod val="130000"/>
              </a:schemeClr>
            </a:gs>
            <a:gs pos="80000">
              <a:schemeClr val="accent3">
                <a:hueOff val="2250053"/>
                <a:satOff val="-3376"/>
                <a:lumOff val="-549"/>
                <a:alphaOff val="0"/>
                <a:shade val="93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Порнография </a:t>
          </a:r>
          <a:endParaRPr lang="ru-RU" sz="1200" kern="1200" dirty="0"/>
        </a:p>
      </dsp:txBody>
      <dsp:txXfrm>
        <a:off x="6876257" y="332657"/>
        <a:ext cx="1668958" cy="1668958"/>
      </dsp:txXfrm>
    </dsp:sp>
    <dsp:sp modelId="{1C125838-4D7A-4D31-A81A-298AD810248A}">
      <dsp:nvSpPr>
        <dsp:cNvPr id="0" name=""/>
        <dsp:cNvSpPr/>
      </dsp:nvSpPr>
      <dsp:spPr>
        <a:xfrm>
          <a:off x="6660226" y="4941162"/>
          <a:ext cx="1668958" cy="1668958"/>
        </a:xfrm>
        <a:prstGeom prst="ellipse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shade val="51000"/>
                <a:satMod val="130000"/>
              </a:schemeClr>
            </a:gs>
            <a:gs pos="80000">
              <a:schemeClr val="accent3">
                <a:hueOff val="4500106"/>
                <a:satOff val="-6752"/>
                <a:lumOff val="-1098"/>
                <a:alphaOff val="0"/>
                <a:shade val="93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Наркотики </a:t>
          </a:r>
          <a:endParaRPr lang="ru-RU" sz="1200" kern="1200" dirty="0"/>
        </a:p>
      </dsp:txBody>
      <dsp:txXfrm>
        <a:off x="6660226" y="4941162"/>
        <a:ext cx="1668958" cy="1668958"/>
      </dsp:txXfrm>
    </dsp:sp>
    <dsp:sp modelId="{5E6D5BC9-CBF0-4766-A31C-DA40F4CE28E1}">
      <dsp:nvSpPr>
        <dsp:cNvPr id="0" name=""/>
        <dsp:cNvSpPr/>
      </dsp:nvSpPr>
      <dsp:spPr>
        <a:xfrm>
          <a:off x="3737520" y="5187366"/>
          <a:ext cx="1668958" cy="1668958"/>
        </a:xfrm>
        <a:prstGeom prst="ellipse">
          <a:avLst/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shade val="51000"/>
                <a:satMod val="130000"/>
              </a:schemeClr>
            </a:gs>
            <a:gs pos="80000">
              <a:schemeClr val="accent3">
                <a:hueOff val="6750158"/>
                <a:satOff val="-10128"/>
                <a:lumOff val="-1647"/>
                <a:alphaOff val="0"/>
                <a:shade val="93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Случайные знакомства в </a:t>
          </a:r>
          <a:r>
            <a:rPr lang="ru-RU" sz="1200" kern="1200" dirty="0" err="1" smtClean="0"/>
            <a:t>соц.сетях</a:t>
          </a:r>
          <a:endParaRPr lang="ru-RU" sz="1200" kern="1200" dirty="0"/>
        </a:p>
      </dsp:txBody>
      <dsp:txXfrm>
        <a:off x="3737520" y="5187366"/>
        <a:ext cx="1668958" cy="1668958"/>
      </dsp:txXfrm>
    </dsp:sp>
    <dsp:sp modelId="{E3B42751-74C1-4DD0-82B6-B0EBC90FC7A6}">
      <dsp:nvSpPr>
        <dsp:cNvPr id="0" name=""/>
        <dsp:cNvSpPr/>
      </dsp:nvSpPr>
      <dsp:spPr>
        <a:xfrm>
          <a:off x="611563" y="4797158"/>
          <a:ext cx="1668958" cy="1668958"/>
        </a:xfrm>
        <a:prstGeom prst="ellipse">
          <a:avLst/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shade val="51000"/>
                <a:satMod val="130000"/>
              </a:schemeClr>
            </a:gs>
            <a:gs pos="80000">
              <a:schemeClr val="accent3">
                <a:hueOff val="9000211"/>
                <a:satOff val="-13504"/>
                <a:lumOff val="-2196"/>
                <a:alphaOff val="0"/>
                <a:shade val="93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Нецензурная лексика</a:t>
          </a:r>
          <a:endParaRPr lang="ru-RU" sz="1200" kern="1200" dirty="0"/>
        </a:p>
      </dsp:txBody>
      <dsp:txXfrm>
        <a:off x="611563" y="4797158"/>
        <a:ext cx="1668958" cy="1668958"/>
      </dsp:txXfrm>
    </dsp:sp>
    <dsp:sp modelId="{5F6FDA12-283C-4B8D-8936-DA2AC0807B84}">
      <dsp:nvSpPr>
        <dsp:cNvPr id="0" name=""/>
        <dsp:cNvSpPr/>
      </dsp:nvSpPr>
      <dsp:spPr>
        <a:xfrm>
          <a:off x="467549" y="404672"/>
          <a:ext cx="1668958" cy="1668958"/>
        </a:xfrm>
        <a:prstGeom prst="ellips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Азартные игры</a:t>
          </a:r>
          <a:endParaRPr lang="ru-RU" sz="2000" kern="1200" dirty="0"/>
        </a:p>
      </dsp:txBody>
      <dsp:txXfrm>
        <a:off x="467549" y="404672"/>
        <a:ext cx="1668958" cy="1668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4529142" cy="1470025"/>
          </a:xfr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  <a:latin typeface="Impac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78" y="5572140"/>
            <a:ext cx="5543544" cy="752468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7030A0"/>
                </a:solidFill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301A0-6F35-4F9F-AFB3-2340A3DC03E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CFED1-44ED-4E23-86A5-1C70623EC7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lang="ru-RU" sz="4400" b="1" kern="1200" smtClean="0">
          <a:solidFill>
            <a:schemeClr val="accent6">
              <a:lumMod val="75000"/>
            </a:schemeClr>
          </a:solidFill>
          <a:latin typeface="Impac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7030A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7030A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14.xml"/><Relationship Id="rId4" Type="http://schemas.openxmlformats.org/officeDocument/2006/relationships/slide" Target="slide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nsportal.ru/nachalnaya-shkola/vospitatelnaya-rabota/vystuplenie-bezopasnost-detey-i-inter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ru-RU" i="1" dirty="0" smtClean="0">
              <a:solidFill>
                <a:schemeClr val="tx1"/>
              </a:solidFill>
            </a:endParaRPr>
          </a:p>
          <a:p>
            <a:pPr algn="ctr"/>
            <a:endParaRPr lang="ru-RU" i="1" dirty="0" smtClean="0">
              <a:solidFill>
                <a:schemeClr val="tx1"/>
              </a:solidFill>
            </a:endParaRPr>
          </a:p>
          <a:p>
            <a:pPr algn="ctr"/>
            <a:r>
              <a:rPr lang="ru-RU" i="1" dirty="0" smtClean="0">
                <a:solidFill>
                  <a:schemeClr val="tx1"/>
                </a:solidFill>
              </a:rPr>
              <a:t>Компьютерная </a:t>
            </a:r>
            <a:r>
              <a:rPr lang="ru-RU" i="1" dirty="0" err="1" smtClean="0">
                <a:solidFill>
                  <a:schemeClr val="tx1"/>
                </a:solidFill>
              </a:rPr>
              <a:t>мультимедийная</a:t>
            </a:r>
            <a:r>
              <a:rPr lang="ru-RU" i="1" dirty="0" smtClean="0">
                <a:solidFill>
                  <a:schemeClr val="tx1"/>
                </a:solidFill>
              </a:rPr>
              <a:t> презентация для мероприятий с родителями</a:t>
            </a:r>
          </a:p>
          <a:p>
            <a:pPr algn="ctr"/>
            <a:r>
              <a:rPr lang="ru-RU" i="1" dirty="0" smtClean="0">
                <a:solidFill>
                  <a:schemeClr val="tx1"/>
                </a:solidFill>
              </a:rPr>
              <a:t>Общешкольное родительское собрание</a:t>
            </a:r>
          </a:p>
          <a:p>
            <a:pPr algn="ctr"/>
            <a:r>
              <a:rPr lang="ru-RU" sz="3600" i="1" dirty="0" err="1" smtClean="0">
                <a:solidFill>
                  <a:schemeClr val="tx1"/>
                </a:solidFill>
              </a:rPr>
              <a:t>Барабанова</a:t>
            </a:r>
            <a:r>
              <a:rPr lang="ru-RU" sz="3600" i="1" dirty="0" smtClean="0">
                <a:solidFill>
                  <a:schemeClr val="tx1"/>
                </a:solidFill>
              </a:rPr>
              <a:t> Ольга Владимировна</a:t>
            </a:r>
          </a:p>
          <a:p>
            <a:pPr algn="ctr"/>
            <a:r>
              <a:rPr lang="ru-RU" i="1" dirty="0" smtClean="0">
                <a:solidFill>
                  <a:schemeClr val="tx1"/>
                </a:solidFill>
              </a:rPr>
              <a:t>МБОУ </a:t>
            </a:r>
            <a:r>
              <a:rPr lang="ru-RU" i="1" dirty="0" err="1" smtClean="0">
                <a:solidFill>
                  <a:schemeClr val="tx1"/>
                </a:solidFill>
              </a:rPr>
              <a:t>Сарасинская</a:t>
            </a:r>
            <a:r>
              <a:rPr lang="ru-RU" i="1" dirty="0" smtClean="0">
                <a:solidFill>
                  <a:schemeClr val="tx1"/>
                </a:solidFill>
              </a:rPr>
              <a:t> СОШ</a:t>
            </a:r>
          </a:p>
          <a:p>
            <a:pPr algn="ctr"/>
            <a:r>
              <a:rPr lang="ru-RU" i="1" dirty="0" smtClean="0">
                <a:solidFill>
                  <a:schemeClr val="tx1"/>
                </a:solidFill>
              </a:rPr>
              <a:t>2013 </a:t>
            </a:r>
            <a:r>
              <a:rPr lang="ru-RU" i="1" dirty="0" smtClean="0">
                <a:solidFill>
                  <a:schemeClr val="tx1"/>
                </a:solidFill>
              </a:rPr>
              <a:t>год</a:t>
            </a:r>
            <a:endParaRPr lang="ru-RU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04056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киберзависимость</a:t>
            </a:r>
            <a:r>
              <a:rPr lang="ru-RU" b="1" dirty="0" smtClean="0"/>
              <a:t>, </a:t>
            </a:r>
            <a:endParaRPr lang="ru-RU" b="1" dirty="0"/>
          </a:p>
          <a:p>
            <a:r>
              <a:rPr lang="ru-RU" b="1" dirty="0" smtClean="0"/>
              <a:t>заражение </a:t>
            </a:r>
            <a:r>
              <a:rPr lang="ru-RU" b="1" dirty="0"/>
              <a:t>вредоносными программами при скачивании файлов, </a:t>
            </a:r>
          </a:p>
          <a:p>
            <a:r>
              <a:rPr lang="ru-RU" b="1" dirty="0" smtClean="0"/>
              <a:t>нарушение </a:t>
            </a:r>
            <a:r>
              <a:rPr lang="ru-RU" b="1" dirty="0"/>
              <a:t>нормального развития ребенка, </a:t>
            </a:r>
          </a:p>
          <a:p>
            <a:r>
              <a:rPr lang="ru-RU" b="1" dirty="0" smtClean="0"/>
              <a:t>неправильное формирование </a:t>
            </a:r>
            <a:r>
              <a:rPr lang="ru-RU" b="1" dirty="0"/>
              <a:t>нравственных ценностей, </a:t>
            </a:r>
          </a:p>
          <a:p>
            <a:r>
              <a:rPr lang="ru-RU" b="1" dirty="0" smtClean="0"/>
              <a:t>знакомство </a:t>
            </a:r>
            <a:r>
              <a:rPr lang="ru-RU" b="1" dirty="0"/>
              <a:t>с человеком с недобрыми намерениями. 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61337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Советы </a:t>
            </a:r>
            <a:r>
              <a:rPr lang="ru-RU" dirty="0" smtClean="0"/>
              <a:t>родителям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32859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Опасности. </a:t>
            </a:r>
            <a:r>
              <a:rPr lang="ru-RU" dirty="0"/>
              <a:t>Расскажите своим детям об опасностях, существующих в Интернете, и научите правильно выходить из неприятных ситуаций.</a:t>
            </a:r>
          </a:p>
          <a:p>
            <a:r>
              <a:rPr lang="ru-RU" b="1" dirty="0"/>
              <a:t>Компьютер</a:t>
            </a:r>
            <a:r>
              <a:rPr lang="ru-RU" dirty="0"/>
              <a:t>.    Повысьте уровень общей безопасности Вашего компьютера.</a:t>
            </a:r>
          </a:p>
          <a:p>
            <a:r>
              <a:rPr lang="ru-RU" b="1" dirty="0"/>
              <a:t>Время. </a:t>
            </a:r>
            <a:r>
              <a:rPr lang="ru-RU" dirty="0"/>
              <a:t>Следите за достижением равновесия у вашего ребенка между временем, проводимым в Интернете и вне его.</a:t>
            </a:r>
          </a:p>
          <a:p>
            <a:r>
              <a:rPr lang="ru-RU" b="1" dirty="0"/>
              <a:t>Правила. </a:t>
            </a:r>
            <a:r>
              <a:rPr lang="ru-RU" dirty="0"/>
              <a:t>Обсудите внутрисемейные правила пользования Интернетом.</a:t>
            </a:r>
          </a:p>
          <a:p>
            <a:r>
              <a:rPr lang="ru-RU" b="1" dirty="0"/>
              <a:t>Этикет.</a:t>
            </a:r>
            <a:r>
              <a:rPr lang="ru-RU" dirty="0"/>
              <a:t> Научите детей уважать других в Интернете.</a:t>
            </a:r>
            <a:r>
              <a:rPr lang="ru-RU" b="1" dirty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5616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99695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Рекомендации для родителей по организации безопасной работы в Интернет 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лако 3"/>
          <p:cNvSpPr/>
          <p:nvPr/>
        </p:nvSpPr>
        <p:spPr>
          <a:xfrm>
            <a:off x="683568" y="1813"/>
            <a:ext cx="2736304" cy="208823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action="ppaction://hlinksldjump"/>
              </a:rPr>
              <a:t>1-ое правило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1043608" y="4437112"/>
            <a:ext cx="2736304" cy="208823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hlinkClick r:id="rId3" action="ppaction://hlinksldjump"/>
              </a:rPr>
              <a:t>3-ье </a:t>
            </a:r>
            <a:r>
              <a:rPr lang="ru-RU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hlinkClick r:id="rId3" action="ppaction://hlinksldjump"/>
              </a:rPr>
              <a:t>правило</a:t>
            </a:r>
            <a:endParaRPr lang="ru-RU" sz="32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5508104" y="4769768"/>
            <a:ext cx="2736304" cy="208823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hlinkClick r:id="rId4" action="ppaction://hlinksldjump"/>
              </a:rPr>
              <a:t>4-ое </a:t>
            </a:r>
            <a:r>
              <a:rPr lang="ru-RU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hlinkClick r:id="rId4" action="ppaction://hlinksldjump"/>
              </a:rPr>
              <a:t>правило</a:t>
            </a:r>
            <a:endParaRPr lang="ru-RU" sz="32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868144" y="51284"/>
            <a:ext cx="2736304" cy="208823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hlinkClick r:id="rId5" action="ppaction://hlinksldjump"/>
              </a:rPr>
              <a:t>2-ое </a:t>
            </a:r>
            <a:r>
              <a:rPr lang="ru-RU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hlinkClick r:id="rId5" action="ppaction://hlinksldjump"/>
              </a:rPr>
              <a:t>правило</a:t>
            </a:r>
            <a:endParaRPr lang="ru-RU" sz="32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Управляющая кнопка: в конец 2">
            <a:hlinkClick r:id="rId6" action="ppaction://hlinksldjump" highlightClick="1"/>
          </p:cNvPr>
          <p:cNvSpPr/>
          <p:nvPr/>
        </p:nvSpPr>
        <p:spPr>
          <a:xfrm>
            <a:off x="8388424" y="6381328"/>
            <a:ext cx="755576" cy="476672"/>
          </a:xfrm>
          <a:prstGeom prst="actionButtonEnd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Внимательно относитесь к действиям ваших детей в «мировой паутине»: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5364088" cy="3917032"/>
          </a:xfrm>
        </p:spPr>
        <p:txBody>
          <a:bodyPr>
            <a:normAutofit/>
          </a:bodyPr>
          <a:lstStyle/>
          <a:p>
            <a:r>
              <a:rPr lang="ru-RU" b="1" dirty="0" smtClean="0"/>
              <a:t>Не </a:t>
            </a:r>
            <a:r>
              <a:rPr lang="ru-RU" b="1" dirty="0"/>
              <a:t>отправляйте детей в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«свободное плавание» </a:t>
            </a:r>
            <a:r>
              <a:rPr lang="ru-RU" b="1" dirty="0"/>
              <a:t>по Интернету. Старайтесь активно участвовать в общении ребенка с Интернет, особенно на этапе освоения. </a:t>
            </a: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0" y="6353944"/>
            <a:ext cx="648072" cy="504056"/>
          </a:xfrm>
          <a:prstGeom prst="actionButtonRetur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D:\оля\работа\родительское собрание\иллюстрации\det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3" y="2060848"/>
            <a:ext cx="3672891" cy="34563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3858562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48" y="188640"/>
            <a:ext cx="9054752" cy="1426170"/>
          </a:xfrm>
        </p:spPr>
        <p:txBody>
          <a:bodyPr>
            <a:normAutofit fontScale="90000"/>
          </a:bodyPr>
          <a:lstStyle/>
          <a:p>
            <a:r>
              <a:rPr lang="ru-RU" dirty="0"/>
              <a:t>Информируйте ребенка о возможностях и опасностях, которые несет в себе сеть: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9912" y="1700808"/>
            <a:ext cx="5359152" cy="4968552"/>
          </a:xfrm>
        </p:spPr>
        <p:txBody>
          <a:bodyPr>
            <a:noAutofit/>
          </a:bodyPr>
          <a:lstStyle/>
          <a:p>
            <a:r>
              <a:rPr lang="ru-RU" sz="2800" b="1" dirty="0"/>
              <a:t>Объясните ребенку, что в Интернете как в жизни встречаются и «хорошие», и «плохие» люди. </a:t>
            </a:r>
            <a:endParaRPr lang="ru-RU" sz="2800" b="1" dirty="0" smtClean="0"/>
          </a:p>
          <a:p>
            <a:r>
              <a:rPr lang="ru-RU" sz="2800" b="1" dirty="0" smtClean="0"/>
              <a:t>Научите </a:t>
            </a:r>
            <a:r>
              <a:rPr lang="ru-RU" sz="2800" b="1" dirty="0"/>
              <a:t>ребенка внимательно относиться к скачиванию платной информации и получению платных услуг из Интернета, особенно путём отправки </a:t>
            </a:r>
            <a:r>
              <a:rPr lang="ru-RU" sz="2800" b="1" dirty="0" err="1"/>
              <a:t>sms</a:t>
            </a:r>
            <a:r>
              <a:rPr lang="ru-RU" sz="2800" b="1" dirty="0"/>
              <a:t>, – во избежание потери денег. </a:t>
            </a:r>
          </a:p>
        </p:txBody>
      </p:sp>
      <p:pic>
        <p:nvPicPr>
          <p:cNvPr id="2050" name="Picture 2" descr="D:\оля\работа\родительское собрание\иллюстрации\e3f4da41b2fbb81123d7681d36cadec459eb991012453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3056"/>
            <a:ext cx="3456384" cy="19442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оля\работа\родительское собрание\иллюстрации\у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141" y="1844824"/>
            <a:ext cx="3194771" cy="17430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Управляющая кнопка: возврат 7">
            <a:hlinkClick r:id="rId4" action="ppaction://hlinksldjump" highlightClick="1"/>
          </p:cNvPr>
          <p:cNvSpPr/>
          <p:nvPr/>
        </p:nvSpPr>
        <p:spPr>
          <a:xfrm>
            <a:off x="0" y="6353944"/>
            <a:ext cx="648072" cy="504056"/>
          </a:xfrm>
          <a:prstGeom prst="actionButtonRetur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025951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Выберите удобную форму контроля пребывания вашего ребенка в Сети: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5400600" cy="485313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Установите </a:t>
            </a:r>
            <a:r>
              <a:rPr lang="ru-RU" sz="2000" b="1" dirty="0"/>
              <a:t>на Ваш компьютер необходимое программное обеспечение – решение родительского контроля, </a:t>
            </a:r>
            <a:r>
              <a:rPr lang="ru-RU" sz="2000" b="1" dirty="0" smtClean="0"/>
              <a:t>антивирус. </a:t>
            </a:r>
            <a:endParaRPr lang="ru-RU" sz="2000" b="1" dirty="0"/>
          </a:p>
          <a:p>
            <a:r>
              <a:rPr lang="ru-RU" sz="2000" b="1" dirty="0" smtClean="0"/>
              <a:t>Ограничьте </a:t>
            </a:r>
            <a:r>
              <a:rPr lang="ru-RU" sz="2000" b="1" dirty="0"/>
              <a:t>время пребывания Вашего ребенка в Интернете. </a:t>
            </a:r>
          </a:p>
          <a:p>
            <a:r>
              <a:rPr lang="ru-RU" sz="2000" b="1" dirty="0" smtClean="0"/>
              <a:t>Установите компьютер </a:t>
            </a:r>
            <a:r>
              <a:rPr lang="ru-RU" sz="2000" b="1" dirty="0"/>
              <a:t>в месте, доступном для всех членов семьи, а не в комнате ребенка. </a:t>
            </a:r>
          </a:p>
          <a:p>
            <a:r>
              <a:rPr lang="ru-RU" sz="2000" b="1" dirty="0" smtClean="0"/>
              <a:t>Создавайте </a:t>
            </a:r>
            <a:r>
              <a:rPr lang="ru-RU" sz="2000" b="1" dirty="0"/>
              <a:t>разные учетные записи на Вашем компьютере для взрослых и детей</a:t>
            </a:r>
            <a:r>
              <a:rPr lang="ru-RU" sz="2000" b="1" dirty="0" smtClean="0"/>
              <a:t>. </a:t>
            </a:r>
            <a:endParaRPr lang="ru-RU" sz="2000" b="1" dirty="0"/>
          </a:p>
          <a:p>
            <a:r>
              <a:rPr lang="ru-RU" sz="2000" b="1" dirty="0" smtClean="0"/>
              <a:t>Регулярно </a:t>
            </a:r>
            <a:r>
              <a:rPr lang="ru-RU" sz="2000" b="1" dirty="0"/>
              <a:t>отслеживайте ресурсы, которые посещает Ваш ребенок. </a:t>
            </a:r>
          </a:p>
          <a:p>
            <a:endParaRPr lang="ru-RU" sz="2000" dirty="0"/>
          </a:p>
        </p:txBody>
      </p:sp>
      <p:pic>
        <p:nvPicPr>
          <p:cNvPr id="3074" name="Picture 2" descr="D:\оля\работа\родительское собрание\иллюстрации\netKids-300x17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2795" y="1772816"/>
            <a:ext cx="3471205" cy="2036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оля\работа\родительское собрание\иллюстрации\201209_50613e677d2b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87616" y="4077072"/>
            <a:ext cx="3456384" cy="25355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>
            <a:off x="0" y="6353944"/>
            <a:ext cx="648072" cy="504056"/>
          </a:xfrm>
          <a:prstGeom prst="actionButtonRetur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99335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858218"/>
          </a:xfrm>
        </p:spPr>
        <p:txBody>
          <a:bodyPr>
            <a:normAutofit/>
          </a:bodyPr>
          <a:lstStyle/>
          <a:p>
            <a:r>
              <a:rPr lang="ru-RU" sz="3600" dirty="0"/>
              <a:t>Регулярно повышайте уровень компьютерной грамотности, чтобы знать, как обеспечить безопасность детей: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32856"/>
            <a:ext cx="655272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Используйте удобные возможности повышения уровня компьютерной и Интернет грамотности, например, посещение курсов, чтение специальной литературы, консультации с экспертами. </a:t>
            </a:r>
          </a:p>
          <a:p>
            <a:r>
              <a:rPr lang="ru-RU" b="1" dirty="0" smtClean="0"/>
              <a:t>Знакомьте </a:t>
            </a:r>
            <a:r>
              <a:rPr lang="ru-RU" b="1" dirty="0"/>
              <a:t>всех членов Вашей семьи с базовыми принципами безопасной работы на компьютере и в Интернете. </a:t>
            </a:r>
          </a:p>
          <a:p>
            <a:endParaRPr lang="ru-RU" dirty="0"/>
          </a:p>
        </p:txBody>
      </p:sp>
      <p:pic>
        <p:nvPicPr>
          <p:cNvPr id="4098" name="Picture 2" descr="D:\оля\работа\родительское собрание\иллюстрации\ээ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3647" y="2348880"/>
            <a:ext cx="2680353" cy="33658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0" y="6353944"/>
            <a:ext cx="648072" cy="504056"/>
          </a:xfrm>
          <a:prstGeom prst="actionButtonRetur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1967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Как ваши дети могут снизить риск стать жертвами преследований?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>
            <a:normAutofit fontScale="47500" lnSpcReduction="20000"/>
          </a:bodyPr>
          <a:lstStyle/>
          <a:p>
            <a:r>
              <a:rPr lang="ru-RU" sz="4200" b="1" dirty="0"/>
              <a:t>Никогда не скачивать изображения из неизвестного источника — они могут иметь откровенно сексуальный характер.</a:t>
            </a:r>
          </a:p>
          <a:p>
            <a:r>
              <a:rPr lang="ru-RU" sz="4200" b="1" dirty="0"/>
              <a:t>Использовать фильтры электронной почты</a:t>
            </a:r>
            <a:r>
              <a:rPr lang="ru-RU" sz="4200" b="1" dirty="0" smtClean="0"/>
              <a:t>.</a:t>
            </a:r>
            <a:endParaRPr lang="ru-RU" sz="4200" b="1" dirty="0"/>
          </a:p>
          <a:p>
            <a:r>
              <a:rPr lang="ru-RU" sz="4200" b="1" dirty="0"/>
              <a:t>Немедленно сообщать взрослым обо всех случаях в интернете, которые вызвали смущение или испуг.</a:t>
            </a:r>
          </a:p>
          <a:p>
            <a:r>
              <a:rPr lang="ru-RU" sz="4200" b="1" dirty="0"/>
              <a:t>Использовать нейтральное в половом отношении экранное имя, не содержащее сексуальных намеков и не выдающее никаких личных сведений.</a:t>
            </a:r>
          </a:p>
          <a:p>
            <a:r>
              <a:rPr lang="ru-RU" sz="4200" b="1" dirty="0"/>
              <a:t>Никогда и никому в интернете не сообщать информацию о себе (включая возраст и пол) или о семье; никогда не заполнять личные профили в Сети.</a:t>
            </a:r>
          </a:p>
          <a:p>
            <a:r>
              <a:rPr lang="ru-RU" sz="4200" b="1" dirty="0"/>
              <a:t>Прекращать любые контакты по электронной почте, в системе обмена мгновенными сообщениями или в чатах, если кто-нибудь начинает задавать вопросы личного характера или содержащие сексуальные намеки. </a:t>
            </a:r>
          </a:p>
          <a:p>
            <a:r>
              <a:rPr lang="ru-RU" sz="4200" b="1" dirty="0"/>
              <a:t>Следует повесить рядом с компьютером семейное соглашение, напоминающее детям о необходимости сохранять свою конфиденциальность в интернете.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160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Интернет-ресурс</a:t>
            </a:r>
            <a:r>
              <a:rPr lang="ru-RU" dirty="0"/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Яцуценко</a:t>
            </a:r>
            <a:r>
              <a:rPr lang="ru-RU" dirty="0" smtClean="0"/>
              <a:t> О.В. Выступление "Безопасность детей и Интернет" [Электронный ресурс]. </a:t>
            </a:r>
            <a:r>
              <a:rPr lang="en-US" dirty="0" smtClean="0"/>
              <a:t>URL: </a:t>
            </a:r>
            <a:r>
              <a:rPr lang="en-US" dirty="0" smtClean="0">
                <a:hlinkClick r:id="rId2"/>
              </a:rPr>
              <a:t>http://nsportal.ru/nachalnaya-shkola/vospitatelnaya-rabota/vystuplenie-bezopasnost-detey-i-internet</a:t>
            </a:r>
            <a:r>
              <a:rPr lang="ru-RU" dirty="0" smtClean="0"/>
              <a:t> (дата обращения: 15.04.2013).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71480"/>
            <a:ext cx="5328592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Безопасный </a:t>
            </a:r>
            <a:r>
              <a:rPr lang="en-US" dirty="0" smtClean="0"/>
              <a:t>Internet </a:t>
            </a:r>
            <a:r>
              <a:rPr lang="ru-RU" dirty="0" smtClean="0"/>
              <a:t>в школе и дома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Опасен ли </a:t>
            </a:r>
            <a:r>
              <a:rPr lang="en-US" dirty="0" smtClean="0"/>
              <a:t>INTERNET</a:t>
            </a:r>
            <a:r>
              <a:rPr lang="ru-RU" dirty="0" smtClean="0"/>
              <a:t> ?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051720" y="29969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-396552" y="10527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5004048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24161083"/>
              </p:ext>
            </p:extLst>
          </p:nvPr>
        </p:nvGraphicFramePr>
        <p:xfrm>
          <a:off x="107504" y="0"/>
          <a:ext cx="9036496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4896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Что 7-8-летние делают в Интернете?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5832648" cy="4525963"/>
          </a:xfrm>
        </p:spPr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ru-RU" dirty="0" smtClean="0"/>
              <a:t>любят путешествовать по</a:t>
            </a:r>
            <a:r>
              <a:rPr lang="ru-RU" dirty="0"/>
              <a:t> </a:t>
            </a:r>
            <a:r>
              <a:rPr lang="ru-RU" dirty="0" smtClean="0"/>
              <a:t>интернету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dirty="0" err="1" smtClean="0"/>
              <a:t>игрют</a:t>
            </a:r>
            <a:r>
              <a:rPr lang="ru-RU" dirty="0" smtClean="0"/>
              <a:t> в сетевые игры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dirty="0" smtClean="0"/>
              <a:t>возможно, используют электронную почту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dirty="0" smtClean="0"/>
              <a:t>могут </a:t>
            </a:r>
            <a:r>
              <a:rPr lang="ru-RU" dirty="0"/>
              <a:t>также </a:t>
            </a:r>
            <a:r>
              <a:rPr lang="ru-RU" dirty="0" smtClean="0"/>
              <a:t>заходить </a:t>
            </a:r>
            <a:r>
              <a:rPr lang="ru-RU" dirty="0"/>
              <a:t>на сайты и чаты</a:t>
            </a:r>
          </a:p>
        </p:txBody>
      </p:sp>
      <p:pic>
        <p:nvPicPr>
          <p:cNvPr id="2050" name="Picture 2" descr="D:\оля\работа\родительское собрание\иллюстрации\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16832"/>
            <a:ext cx="3168352" cy="27148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410813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b="0" dirty="0"/>
              <a:t>Что 9-12-летние делают в интернете</a:t>
            </a:r>
            <a:r>
              <a:rPr lang="ru-RU" dirty="0"/>
              <a:t>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1"/>
            <a:ext cx="5328592" cy="384502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разработка </a:t>
            </a:r>
            <a:r>
              <a:rPr lang="ru-RU" dirty="0"/>
              <a:t>школьных </a:t>
            </a:r>
            <a:r>
              <a:rPr lang="ru-RU" dirty="0" smtClean="0"/>
              <a:t>проектов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загрузка музыки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использование </a:t>
            </a:r>
            <a:r>
              <a:rPr lang="ru-RU" dirty="0"/>
              <a:t>электронной </a:t>
            </a:r>
            <a:r>
              <a:rPr lang="ru-RU" dirty="0" smtClean="0"/>
              <a:t>почты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игры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фанатские</a:t>
            </a:r>
            <a:r>
              <a:rPr lang="ru-RU" dirty="0" smtClean="0"/>
              <a:t> </a:t>
            </a:r>
            <a:r>
              <a:rPr lang="ru-RU" dirty="0"/>
              <a:t>сайты своих </a:t>
            </a:r>
            <a:r>
              <a:rPr lang="ru-RU" dirty="0" smtClean="0"/>
              <a:t>кумиров </a:t>
            </a:r>
            <a:endParaRPr lang="ru-RU" dirty="0"/>
          </a:p>
        </p:txBody>
      </p:sp>
      <p:pic>
        <p:nvPicPr>
          <p:cNvPr id="3074" name="Picture 2" descr="D:\оля\работа\родительское собрание\иллюстрации\canstockphoto1514749min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56792"/>
            <a:ext cx="3491880" cy="3200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5373216"/>
            <a:ext cx="8388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Их любимый способ общения — </a:t>
            </a:r>
            <a:r>
              <a:rPr lang="ru-RU" sz="3600" u="sng" dirty="0" smtClean="0"/>
              <a:t>мгновенный обмен сообщениями</a:t>
            </a:r>
            <a:r>
              <a:rPr lang="ru-RU" sz="3600" dirty="0" smtClean="0"/>
              <a:t>.</a:t>
            </a:r>
            <a:r>
              <a:rPr lang="ru-RU" sz="3600" b="1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7442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b="0" dirty="0"/>
              <a:t>Что подростки делают в интернете?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565212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скачивают музыку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/>
              <a:t>пользуются электронной </a:t>
            </a:r>
            <a:r>
              <a:rPr lang="ru-RU" sz="2400" dirty="0" smtClean="0"/>
              <a:t>почтой, </a:t>
            </a:r>
            <a:r>
              <a:rPr lang="ru-RU" sz="2400" dirty="0"/>
              <a:t>службами мгновенного обмена сообщениями 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играют.</a:t>
            </a:r>
          </a:p>
          <a:p>
            <a:pPr>
              <a:buNone/>
            </a:pPr>
            <a:r>
              <a:rPr lang="ru-RU" sz="2400" dirty="0" smtClean="0"/>
              <a:t>Кроме </a:t>
            </a:r>
            <a:r>
              <a:rPr lang="ru-RU" sz="2400" dirty="0"/>
              <a:t>того, 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подростки </a:t>
            </a:r>
            <a:r>
              <a:rPr lang="ru-RU" sz="2400" dirty="0"/>
              <a:t>активно используют поисковые </a:t>
            </a:r>
            <a:r>
              <a:rPr lang="ru-RU" sz="2400" dirty="0" smtClean="0"/>
              <a:t>машины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 </a:t>
            </a:r>
            <a:r>
              <a:rPr lang="ru-RU" sz="2400" dirty="0"/>
              <a:t>Интернете они знакомятся и проводят </a:t>
            </a:r>
            <a:r>
              <a:rPr lang="ru-RU" sz="2400" dirty="0" smtClean="0"/>
              <a:t>время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ищут </a:t>
            </a:r>
            <a:r>
              <a:rPr lang="ru-RU" sz="2400" dirty="0"/>
              <a:t>информацию, связанную с учебой или увлечениями. </a:t>
            </a:r>
            <a:endParaRPr lang="ru-RU" sz="2400" dirty="0" smtClean="0"/>
          </a:p>
          <a:p>
            <a:endParaRPr lang="ru-RU" sz="2400" dirty="0"/>
          </a:p>
        </p:txBody>
      </p:sp>
      <p:pic>
        <p:nvPicPr>
          <p:cNvPr id="4098" name="Picture 2" descr="D:\оля\работа\родительское собрание\иллюстрации\52665_teens_komp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32019" y="1916832"/>
            <a:ext cx="4111981" cy="36724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5407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712968" cy="6198171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Мальчики</a:t>
            </a:r>
            <a:r>
              <a:rPr lang="ru-RU" dirty="0"/>
              <a:t> в этом возрасте склонны сметать все ограничения и жаждут грубого юмора, крови, азартных игр и картинок для взрослых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Девочкам</a:t>
            </a:r>
            <a:r>
              <a:rPr lang="ru-RU" dirty="0" smtClean="0"/>
              <a:t> </a:t>
            </a:r>
            <a:r>
              <a:rPr lang="ru-RU" dirty="0"/>
              <a:t>больше нравится общаться в чатах; </a:t>
            </a:r>
            <a:r>
              <a:rPr lang="ru-RU" dirty="0" smtClean="0"/>
              <a:t>юные </a:t>
            </a:r>
            <a:r>
              <a:rPr lang="ru-RU" dirty="0"/>
              <a:t>дамы более чувствительны к сексуальным домогательствам в интернете.</a:t>
            </a:r>
            <a:r>
              <a:rPr lang="ru-RU" b="1" dirty="0"/>
              <a:t> </a:t>
            </a:r>
            <a:endParaRPr lang="ru-RU" b="1" dirty="0" smtClean="0"/>
          </a:p>
          <a:p>
            <a:endParaRPr lang="ru-RU" dirty="0"/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Родителям</a:t>
            </a:r>
            <a:r>
              <a:rPr lang="ru-RU" dirty="0"/>
              <a:t> может быть очень сложно узнать о том, чем их ребенок занимается в Интернете. В этом возрасте дети также склонны к риску и выходу за пределы дозволенного.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181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2162088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395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6b88ebfae02ec526f679c870ae2faa612b6f3b"/>
</p:tagLst>
</file>

<file path=ppt/theme/theme1.xml><?xml version="1.0" encoding="utf-8"?>
<a:theme xmlns:a="http://schemas.openxmlformats.org/drawingml/2006/main" name="TP102538272_templa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0FEF848-419D-42F3-BF1D-92A4EE6CD8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TP102538272_template</Template>
  <TotalTime>2936</TotalTime>
  <Words>584</Words>
  <Application>Microsoft Office PowerPoint</Application>
  <PresentationFormat>Экран (4:3)</PresentationFormat>
  <Paragraphs>92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TP102538272_template</vt:lpstr>
      <vt:lpstr>Слайд 1</vt:lpstr>
      <vt:lpstr>Безопасный Internet в школе и дома</vt:lpstr>
      <vt:lpstr>Опасен ли INTERNET ?</vt:lpstr>
      <vt:lpstr>Слайд 4</vt:lpstr>
      <vt:lpstr>Что 7-8-летние делают в Интернете? </vt:lpstr>
      <vt:lpstr> Что 9-12-летние делают в интернете? </vt:lpstr>
      <vt:lpstr> Что подростки делают в интернете?</vt:lpstr>
      <vt:lpstr>Слайд 8</vt:lpstr>
      <vt:lpstr>Слайд 9</vt:lpstr>
      <vt:lpstr>Последствия:</vt:lpstr>
      <vt:lpstr>Советы родителям</vt:lpstr>
      <vt:lpstr>Рекомендации для родителей по организации безопасной работы в Интернет  </vt:lpstr>
      <vt:lpstr>Внимательно относитесь к действиям ваших детей в «мировой паутине»: </vt:lpstr>
      <vt:lpstr>Информируйте ребенка о возможностях и опасностях, которые несет в себе сеть: </vt:lpstr>
      <vt:lpstr>Выберите удобную форму контроля пребывания вашего ребенка в Сети:</vt:lpstr>
      <vt:lpstr>Регулярно повышайте уровень компьютерной грамотности, чтобы знать, как обеспечить безопасность детей: </vt:lpstr>
      <vt:lpstr> Как ваши дети могут снизить риск стать жертвами преследований?</vt:lpstr>
      <vt:lpstr>Интернет-ресурс: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Internet в школе и дома</dc:title>
  <dc:creator>User</dc:creator>
  <cp:lastModifiedBy>User</cp:lastModifiedBy>
  <cp:revision>44</cp:revision>
  <dcterms:created xsi:type="dcterms:W3CDTF">2013-04-18T08:29:31Z</dcterms:created>
  <dcterms:modified xsi:type="dcterms:W3CDTF">2014-02-17T00:01:37Z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TC025382739991</vt:lpwstr>
  </property>
</Properties>
</file>