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7" r:id="rId4"/>
    <p:sldId id="258" r:id="rId5"/>
    <p:sldId id="259" r:id="rId6"/>
    <p:sldId id="273" r:id="rId7"/>
    <p:sldId id="260" r:id="rId8"/>
    <p:sldId id="274" r:id="rId9"/>
    <p:sldId id="26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68" r:id="rId18"/>
    <p:sldId id="276" r:id="rId19"/>
    <p:sldId id="269" r:id="rId20"/>
    <p:sldId id="270" r:id="rId21"/>
    <p:sldId id="271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10A8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F77B-020D-4C73-BA11-5C39141308FC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D496-95A3-42D7-969B-DDD9DC8EAD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410604" cy="71438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42918"/>
            <a:ext cx="8782080" cy="57150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Подготовка к сочинению </a:t>
            </a:r>
          </a:p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по картине  </a:t>
            </a:r>
          </a:p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«И.И.Шишкина </a:t>
            </a:r>
          </a:p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«Утро в сосновом лесу»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Урок-открытие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Отрывок из рассказа </a:t>
            </a:r>
            <a:r>
              <a:rPr lang="ru-RU" sz="36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Г.Скребицкого</a:t>
            </a:r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«Неожиданное знакомство»</a:t>
            </a:r>
            <a:endParaRPr lang="ru-RU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… «Ну и потеха! Перед медвежонком на земле сидит большая лягушка. Она, видно, только недавно очнулась от зимней спячки… Медвежонок тянет к  ней лапу. Лягушка делает в сторону большой скачок. Мишка принимает это за игру. Он тоже неуклюже подскакивает в сторону вслед за лягушкой. Так они добираются до ближайшей лужи. Лягушка прыгает в воду, медвежонок суёт туда лапу, отдёргивает, трясёт ею и с удивлением смотрит, куда же девался его новый приятель…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Медвежата: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  Веселые, шаловливые, наблюдательные, мохнатые, косолапые, неповоротливые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Составление предложений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Медведица   (что делает?)…</a:t>
            </a:r>
          </a:p>
          <a:p>
            <a:pPr>
              <a:buNone/>
            </a:pP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Медвежата (что делают?)…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Мать-медведица  внимательно наблюдает за медвежатами.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Медвежата шаловливые, маленькие, мохнатые веселятся на дереве.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один из них смотрит куда-то вдаль. Он самый любопытный.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Русские народные сказки: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«Три медведя»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/>
          </a:bodyPr>
          <a:lstStyle/>
          <a:p>
            <a:pPr lvl="1"/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админ\Pictures\2014-01-23 21.25.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8680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Косолапый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Топтыгин</a:t>
            </a: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Михайло </a:t>
            </a: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Михалыч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Мишка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Хайыракан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Мажаалай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Ирей</a:t>
            </a:r>
          </a:p>
          <a:p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Даг-иргек</a:t>
            </a: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</a:rPr>
              <a:t>Авай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Мишка- символ «Олимпиады 1980»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Москве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80-e.ru/index.php?s=1bd659d6af6463310e83791e8dbb573e&amp;act=attach&amp;type=post&amp;id=506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47863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Белый мишка – один из символов «Олимпиады 2014» в Сочи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&amp;Bcy;&amp;iecy;&amp;lcy;&amp;ycy;&amp;jcy; &amp;mcy;&amp;iecy;&amp;dcy;&amp;vcy;&amp;iecy;&amp;dcy;&amp;softcy; &amp;Pcy;&amp;ocy;&amp;lcy;&amp;yucy;&amp;s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00174"/>
            <a:ext cx="592935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Физминутка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Медвежата в чаще жили,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Головой своей крутили.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Вот так, вот так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Медвежата мёд искали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Дружно дерево качали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Вот так, вот так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Вперевалочку ходили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из речки воду пили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Вот так, вот так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 потом они плясали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Лапы дружно поднимали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Вот так, вот так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Shishkin, Ivan - Morning in a Pine Forest.jpg"/>
          <p:cNvPicPr>
            <a:picLocks noGrp="1"/>
          </p:cNvPicPr>
          <p:nvPr>
            <p:ph idx="1"/>
          </p:nvPr>
        </p:nvPicPr>
        <p:blipFill>
          <a:blip r:embed="rId2"/>
          <a:srcRect l="4833" r="4833"/>
          <a:stretch>
            <a:fillRect/>
          </a:stretch>
        </p:blipFill>
        <p:spPr bwMode="auto">
          <a:xfrm>
            <a:off x="357159" y="357166"/>
            <a:ext cx="82153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3300"/>
                </a:solidFill>
              </a:rPr>
              <a:t>Цели урока: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CC3300"/>
                </a:solidFill>
              </a:rPr>
              <a:t>ф</a:t>
            </a:r>
            <a:r>
              <a:rPr lang="ru-RU" b="1" dirty="0" smtClean="0">
                <a:solidFill>
                  <a:srgbClr val="CC3300"/>
                </a:solidFill>
              </a:rPr>
              <a:t>ормировать навыки последовательного анализа описания картины; обучать сочинению по картине  по коллективно составленному плану; познакомить с творчеством И.И.Шишкина;</a:t>
            </a:r>
          </a:p>
          <a:p>
            <a:r>
              <a:rPr lang="ru-RU" b="1" dirty="0">
                <a:solidFill>
                  <a:srgbClr val="CC3300"/>
                </a:solidFill>
              </a:rPr>
              <a:t>р</a:t>
            </a:r>
            <a:r>
              <a:rPr lang="ru-RU" b="1" dirty="0" smtClean="0">
                <a:solidFill>
                  <a:srgbClr val="CC3300"/>
                </a:solidFill>
              </a:rPr>
              <a:t>азвивать и обогащать речь учащихся образно-выразительной лексикой;</a:t>
            </a:r>
          </a:p>
          <a:p>
            <a:r>
              <a:rPr lang="ru-RU" b="1" dirty="0">
                <a:solidFill>
                  <a:srgbClr val="CC3300"/>
                </a:solidFill>
              </a:rPr>
              <a:t>в</a:t>
            </a:r>
            <a:r>
              <a:rPr lang="ru-RU" b="1" dirty="0" smtClean="0">
                <a:solidFill>
                  <a:srgbClr val="CC3300"/>
                </a:solidFill>
              </a:rPr>
              <a:t>оспитывать художественный вкус на основе рефлексивной деятельности учащихся.</a:t>
            </a:r>
          </a:p>
          <a:p>
            <a:endParaRPr lang="ru-RU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Лес  - густой, непроходимый, таинственный, сказочный, утренний, дремучий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Сосны – вековые, высокие, могучие, прямые, золотистые.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Утро – раннее, первые лучи солнца, розовеет заря.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Туман . Беловатый туман поднимается из оврага.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План: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1.Замысел картины</a:t>
            </a:r>
          </a:p>
          <a:p>
            <a:pPr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Наступление утра в сосновом бору.</a:t>
            </a:r>
          </a:p>
          <a:p>
            <a:pPr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Лесная глушь.</a:t>
            </a:r>
          </a:p>
          <a:p>
            <a:pPr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.Мохнатая семейка.</a:t>
            </a:r>
          </a:p>
          <a:p>
            <a:pPr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Моё отношение к картине.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</a:rPr>
              <a:t>Желаю  творческих успехов!</a:t>
            </a:r>
            <a:endParaRPr lang="ru-RU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Повторение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 лугу пестреют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Яркие цветы;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Золотом облиты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Темные листы                        Дремлет лес: 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Ни звука, -       </a:t>
            </a:r>
          </a:p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Лист не шелестит,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Только жаворонок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воздухе звенит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И.З.Суриков</a:t>
            </a:r>
          </a:p>
          <a:p>
            <a:pPr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Иван Иванович Шишкин- известный русский художник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4" descr="44CA0AE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47" t="1559" b="1559"/>
          <a:stretch>
            <a:fillRect/>
          </a:stretch>
        </p:blipFill>
        <p:spPr bwMode="auto">
          <a:xfrm>
            <a:off x="2000232" y="1428736"/>
            <a:ext cx="5214973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Картины И.И.Шишкина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4" descr="8C7A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9969"/>
          <a:stretch>
            <a:fillRect/>
          </a:stretch>
        </p:blipFill>
        <p:spPr bwMode="auto">
          <a:xfrm>
            <a:off x="214282" y="1500174"/>
            <a:ext cx="4281518" cy="5000659"/>
          </a:xfrm>
          <a:prstGeom prst="rect">
            <a:avLst/>
          </a:prstGeom>
          <a:noFill/>
        </p:spPr>
      </p:pic>
      <p:pic>
        <p:nvPicPr>
          <p:cNvPr id="10" name="Picture 4" descr="6CBB65C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9348" b="1323"/>
          <a:stretch>
            <a:fillRect/>
          </a:stretch>
        </p:blipFill>
        <p:spPr bwMode="auto">
          <a:xfrm>
            <a:off x="4648200" y="1500174"/>
            <a:ext cx="4210080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Что такое  пейзаж?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Пейзаж – это изображение картины  природы.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28662" y="6000768"/>
            <a:ext cx="7429552" cy="857232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«Утро в сосновом лесу»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Shishkin, Ivan - Morning in a Pine Forest.jpg"/>
          <p:cNvPicPr>
            <a:picLocks noGrp="1"/>
          </p:cNvPicPr>
          <p:nvPr>
            <p:ph type="pic" idx="1"/>
          </p:nvPr>
        </p:nvPicPr>
        <p:blipFill>
          <a:blip r:embed="rId2"/>
          <a:srcRect l="4833" r="4833"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Словарная работа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Дремучий – непроходимый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Вековые -  столетний, вечный, старый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Таинственный – окутанные какой-то тайной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Неуклюжий – нескладный, неловкий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Отрывок из рассказа В.Бианки «Медвежонок»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… «Медвежата веселые, борются по клетке лазят, барахтаются, кричат, пыхтят – мохнатые, пузатые, большеголовые, косолапые.»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467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Цели урока:</vt:lpstr>
      <vt:lpstr>Повторение</vt:lpstr>
      <vt:lpstr> Иван Иванович Шишкин- известный русский художник </vt:lpstr>
      <vt:lpstr>Картины И.И.Шишкина</vt:lpstr>
      <vt:lpstr>Что такое  пейзаж?</vt:lpstr>
      <vt:lpstr>Слайд 7</vt:lpstr>
      <vt:lpstr>Словарная работа</vt:lpstr>
      <vt:lpstr>Отрывок из рассказа В.Бианки «Медвежонок»</vt:lpstr>
      <vt:lpstr>Отрывок из рассказа Г.Скребицкого «Неожиданное знакомство»</vt:lpstr>
      <vt:lpstr>Медвежата:</vt:lpstr>
      <vt:lpstr>Составление предложений</vt:lpstr>
      <vt:lpstr>Слайд 13</vt:lpstr>
      <vt:lpstr>Русские народные сказки:</vt:lpstr>
      <vt:lpstr>Слайд 15</vt:lpstr>
      <vt:lpstr>Мишка- символ «Олимпиады 1980»  в Москве </vt:lpstr>
      <vt:lpstr>Белый мишка – один из символов «Олимпиады 2014» в Сочи</vt:lpstr>
      <vt:lpstr>Физминутка</vt:lpstr>
      <vt:lpstr>Слайд 19</vt:lpstr>
      <vt:lpstr>Слайд 20</vt:lpstr>
      <vt:lpstr>План: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развития речи</dc:title>
  <dc:creator>админ</dc:creator>
  <cp:lastModifiedBy>админ</cp:lastModifiedBy>
  <cp:revision>28</cp:revision>
  <dcterms:created xsi:type="dcterms:W3CDTF">2014-01-23T11:11:12Z</dcterms:created>
  <dcterms:modified xsi:type="dcterms:W3CDTF">2014-01-23T15:23:09Z</dcterms:modified>
</cp:coreProperties>
</file>