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1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01B61C-96F4-4F9D-9A53-925A7FE1FBC9}" type="datetimeFigureOut">
              <a:rPr lang="ru-RU" smtClean="0"/>
              <a:pPr/>
              <a:t>25.12.2014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818CCD-FC99-43DB-B163-800632DE27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1B61C-96F4-4F9D-9A53-925A7FE1FBC9}" type="datetimeFigureOut">
              <a:rPr lang="ru-RU" smtClean="0"/>
              <a:pPr/>
              <a:t>25.12.2014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8CCD-FC99-43DB-B163-800632DE27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p:txBody>
          <a:bodyPr/>
          <a:lstStyle/>
          <a:p>
            <a:r>
              <a:rPr lang="ru-RU" dirty="0" smtClean="0"/>
              <a:t>Татар </a:t>
            </a:r>
            <a:r>
              <a:rPr lang="ru-RU" dirty="0" err="1" smtClean="0"/>
              <a:t>милли</a:t>
            </a:r>
            <a:r>
              <a:rPr lang="ru-RU" dirty="0" smtClean="0"/>
              <a:t> </a:t>
            </a:r>
            <a:r>
              <a:rPr lang="ru-RU" dirty="0" err="1" smtClean="0"/>
              <a:t>ризыклары</a:t>
            </a:r>
            <a:r>
              <a:rPr lang="ru-RU" dirty="0" smtClean="0"/>
              <a:t> </a:t>
            </a:r>
            <a:r>
              <a:rPr lang="ru-RU" dirty="0" err="1" smtClean="0"/>
              <a:t>тарихы</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pPr marL="0" indent="0">
              <a:lnSpc>
                <a:spcPct val="150000"/>
              </a:lnSpc>
              <a:buNone/>
            </a:pPr>
            <a:r>
              <a:rPr lang="tt-RU" sz="3200" b="1" dirty="0" smtClean="0"/>
              <a:t>Камырдан пешергән ашамлыклар арасында пәрәмәч зур урын алып тора</a:t>
            </a:r>
            <a:endParaRPr lang="ru-RU" sz="3200" b="1" dirty="0"/>
          </a:p>
        </p:txBody>
      </p:sp>
      <p:pic>
        <p:nvPicPr>
          <p:cNvPr id="5" name="Содержимое 4" descr="C:\Users\Tim\Desktop\peremeG4jp_4791336_11388841.jpg"/>
          <p:cNvPicPr>
            <a:picLocks noGrp="1"/>
          </p:cNvPicPr>
          <p:nvPr>
            <p:ph sz="half" idx="2"/>
          </p:nvPr>
        </p:nvPicPr>
        <p:blipFill>
          <a:blip r:embed="rId3" cstate="print"/>
          <a:srcRect/>
          <a:stretch>
            <a:fillRect/>
          </a:stretch>
        </p:blipFill>
        <p:spPr bwMode="auto">
          <a:xfrm>
            <a:off x="4648200" y="2346244"/>
            <a:ext cx="4038600" cy="30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3995936" y="1600200"/>
            <a:ext cx="5148064" cy="4525963"/>
          </a:xfrm>
        </p:spPr>
        <p:txBody>
          <a:bodyPr>
            <a:normAutofit fontScale="47500" lnSpcReduction="20000"/>
          </a:bodyPr>
          <a:lstStyle/>
          <a:p>
            <a:pPr marL="0" indent="0">
              <a:lnSpc>
                <a:spcPct val="150000"/>
              </a:lnSpc>
              <a:buNone/>
            </a:pPr>
            <a:r>
              <a:rPr lang="ru-RU" sz="5900" b="1" dirty="0" err="1"/>
              <a:t>Кыстыбый</a:t>
            </a:r>
            <a:r>
              <a:rPr lang="ru-RU" sz="5900" b="1" dirty="0"/>
              <a:t>- </a:t>
            </a:r>
            <a:r>
              <a:rPr lang="ru-RU" sz="5900" b="1" dirty="0" err="1"/>
              <a:t>гади</a:t>
            </a:r>
            <a:r>
              <a:rPr lang="ru-RU" sz="5900" b="1" dirty="0"/>
              <a:t> </a:t>
            </a:r>
            <a:r>
              <a:rPr lang="ru-RU" sz="5900" b="1" dirty="0" err="1"/>
              <a:t>ашамлыклардан</a:t>
            </a:r>
            <a:r>
              <a:rPr lang="ru-RU" sz="5900" b="1" dirty="0"/>
              <a:t> </a:t>
            </a:r>
            <a:r>
              <a:rPr lang="ru-RU" sz="5900" b="1" dirty="0" err="1"/>
              <a:t>санала</a:t>
            </a:r>
            <a:r>
              <a:rPr lang="ru-RU" sz="5900" b="1" dirty="0" smtClean="0"/>
              <a:t>. </a:t>
            </a:r>
            <a:r>
              <a:rPr lang="ru-RU" sz="5900" b="1" dirty="0" err="1"/>
              <a:t>Ю</a:t>
            </a:r>
            <a:r>
              <a:rPr lang="ru-RU" sz="5900" b="1" dirty="0" err="1" smtClean="0"/>
              <a:t>ка</a:t>
            </a:r>
            <a:r>
              <a:rPr lang="ru-RU" sz="5900" b="1" dirty="0" smtClean="0"/>
              <a:t> </a:t>
            </a:r>
            <a:r>
              <a:rPr lang="ru-RU" sz="5900" b="1" dirty="0" err="1" smtClean="0"/>
              <a:t>җәймә эченә </a:t>
            </a:r>
            <a:r>
              <a:rPr lang="ru-RU" sz="5900" b="1" dirty="0" smtClean="0"/>
              <a:t>тары </a:t>
            </a:r>
            <a:endParaRPr lang="ru-RU" sz="5900" b="1" dirty="0"/>
          </a:p>
          <a:p>
            <a:pPr marL="0" indent="0">
              <a:lnSpc>
                <a:spcPct val="150000"/>
              </a:lnSpc>
              <a:buNone/>
            </a:pPr>
            <a:r>
              <a:rPr lang="tt-RU" sz="5900" b="1" dirty="0"/>
              <a:t>б</a:t>
            </a:r>
            <a:r>
              <a:rPr lang="ru-RU" sz="5900" b="1" dirty="0" err="1"/>
              <a:t>откасы</a:t>
            </a:r>
            <a:r>
              <a:rPr lang="ru-RU" sz="5900" b="1" dirty="0"/>
              <a:t> </a:t>
            </a:r>
            <a:r>
              <a:rPr lang="ru-RU" sz="5900" b="1" dirty="0" err="1"/>
              <a:t>салып</a:t>
            </a:r>
            <a:r>
              <a:rPr lang="ru-RU" sz="5900" b="1" dirty="0"/>
              <a:t> </a:t>
            </a:r>
            <a:r>
              <a:rPr lang="ru-RU" sz="5900" b="1" dirty="0" err="1"/>
              <a:t>ясаганнар</a:t>
            </a:r>
            <a:r>
              <a:rPr lang="ru-RU" sz="5900" b="1" dirty="0" smtClean="0"/>
              <a:t>.</a:t>
            </a:r>
          </a:p>
          <a:p>
            <a:pPr marL="0" indent="0">
              <a:lnSpc>
                <a:spcPct val="150000"/>
              </a:lnSpc>
              <a:buNone/>
            </a:pPr>
            <a:r>
              <a:rPr lang="ru-RU" sz="5900" b="1" dirty="0"/>
              <a:t>19 </a:t>
            </a:r>
            <a:r>
              <a:rPr lang="ru-RU" sz="5900" b="1" dirty="0" err="1"/>
              <a:t>гасырда</a:t>
            </a:r>
            <a:r>
              <a:rPr lang="ru-RU" sz="5900" b="1" dirty="0"/>
              <a:t> </a:t>
            </a:r>
            <a:r>
              <a:rPr lang="ru-RU" sz="5900" b="1" dirty="0" err="1"/>
              <a:t>кыстыбый</a:t>
            </a:r>
            <a:r>
              <a:rPr lang="ru-RU" sz="5900" b="1" dirty="0"/>
              <a:t> </a:t>
            </a:r>
            <a:r>
              <a:rPr lang="ru-RU" sz="5900" b="1" dirty="0" err="1" smtClean="0"/>
              <a:t>эченә бәрәңге </a:t>
            </a:r>
            <a:r>
              <a:rPr lang="ru-RU" sz="5900" b="1" dirty="0" err="1"/>
              <a:t>боламыгы</a:t>
            </a:r>
            <a:r>
              <a:rPr lang="ru-RU" sz="5900" b="1" dirty="0"/>
              <a:t> сала </a:t>
            </a:r>
            <a:r>
              <a:rPr lang="ru-RU" sz="5900" b="1" dirty="0" err="1"/>
              <a:t>башлаганнар</a:t>
            </a:r>
            <a:r>
              <a:rPr lang="ru-RU" sz="5900" b="1" dirty="0"/>
              <a:t>.</a:t>
            </a:r>
          </a:p>
          <a:p>
            <a:pPr marL="0" indent="0">
              <a:lnSpc>
                <a:spcPct val="150000"/>
              </a:lnSpc>
              <a:buNone/>
            </a:pPr>
            <a:r>
              <a:rPr lang="ru-RU" sz="3200" b="1" dirty="0" smtClean="0"/>
              <a:t> </a:t>
            </a:r>
            <a:endParaRPr lang="ru-RU" sz="3200" b="1" dirty="0"/>
          </a:p>
          <a:p>
            <a:endParaRPr lang="ru-RU" dirty="0"/>
          </a:p>
        </p:txBody>
      </p:sp>
      <p:pic>
        <p:nvPicPr>
          <p:cNvPr id="5" name="Содержимое 4" descr="C:\Users\Tim\Desktop\Кыстыбый.jpg"/>
          <p:cNvPicPr>
            <a:picLocks noGrp="1"/>
          </p:cNvPicPr>
          <p:nvPr>
            <p:ph sz="half" idx="1"/>
          </p:nvPr>
        </p:nvPicPr>
        <p:blipFill>
          <a:blip r:embed="rId3" cstate="print">
            <a:clrChange>
              <a:clrFrom>
                <a:srgbClr val="C0A8D8"/>
              </a:clrFrom>
              <a:clrTo>
                <a:srgbClr val="C0A8D8">
                  <a:alpha val="0"/>
                </a:srgbClr>
              </a:clrTo>
            </a:clrChange>
          </a:blip>
          <a:srcRect/>
          <a:stretch>
            <a:fillRect/>
          </a:stretch>
        </p:blipFill>
        <p:spPr bwMode="auto">
          <a:xfrm>
            <a:off x="179513" y="764704"/>
            <a:ext cx="3672407" cy="5361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pPr marL="0" indent="0">
              <a:lnSpc>
                <a:spcPct val="150000"/>
              </a:lnSpc>
              <a:buNone/>
            </a:pPr>
            <a:r>
              <a:rPr lang="ru-RU" sz="3200" b="1" dirty="0" err="1" smtClean="0"/>
              <a:t>Гөбәдия-бик </a:t>
            </a:r>
            <a:r>
              <a:rPr lang="ru-RU" sz="3200" b="1" dirty="0" err="1" smtClean="0"/>
              <a:t>үзәнчәлекле </a:t>
            </a:r>
            <a:r>
              <a:rPr lang="ru-RU" sz="3200" b="1" dirty="0" err="1"/>
              <a:t>ашамлык</a:t>
            </a:r>
            <a:r>
              <a:rPr lang="ru-RU" sz="3200" b="1" dirty="0" smtClean="0"/>
              <a:t>, </a:t>
            </a:r>
            <a:r>
              <a:rPr lang="ru-RU" sz="3200" b="1" dirty="0" err="1" smtClean="0"/>
              <a:t>аны</a:t>
            </a:r>
            <a:r>
              <a:rPr lang="ru-RU" sz="3200" b="1" dirty="0" smtClean="0"/>
              <a:t> </a:t>
            </a:r>
            <a:r>
              <a:rPr lang="ru-RU" sz="3200" b="1" dirty="0" err="1" smtClean="0"/>
              <a:t>күбрәк шә</a:t>
            </a:r>
            <a:r>
              <a:rPr lang="en-US" sz="3200" b="1" dirty="0" smtClean="0"/>
              <a:t>h</a:t>
            </a:r>
            <a:r>
              <a:rPr lang="ru-RU" sz="3200" b="1" dirty="0" err="1" smtClean="0"/>
              <a:t>әр </a:t>
            </a:r>
            <a:r>
              <a:rPr lang="ru-RU" sz="3200" b="1" dirty="0" err="1"/>
              <a:t>халкы</a:t>
            </a:r>
            <a:r>
              <a:rPr lang="ru-RU" sz="3200" b="1" dirty="0"/>
              <a:t> </a:t>
            </a:r>
          </a:p>
          <a:p>
            <a:pPr marL="0" indent="0">
              <a:lnSpc>
                <a:spcPct val="150000"/>
              </a:lnSpc>
              <a:buNone/>
            </a:pPr>
            <a:r>
              <a:rPr lang="ru-RU" sz="3200" b="1" dirty="0" err="1" smtClean="0"/>
              <a:t>әзерли</a:t>
            </a:r>
            <a:r>
              <a:rPr lang="ru-RU" sz="3200" b="1" dirty="0" err="1"/>
              <a:t>.</a:t>
            </a:r>
            <a:r>
              <a:rPr lang="ru-RU" sz="3200" b="1" dirty="0"/>
              <a:t> </a:t>
            </a:r>
          </a:p>
          <a:p>
            <a:endParaRPr lang="ru-RU" dirty="0"/>
          </a:p>
        </p:txBody>
      </p:sp>
      <p:pic>
        <p:nvPicPr>
          <p:cNvPr id="5" name="Содержимое 4" descr="C:\Users\Tim\Desktop\440px-Gobadiya.jpg"/>
          <p:cNvPicPr>
            <a:picLocks noGrp="1"/>
          </p:cNvPicPr>
          <p:nvPr>
            <p:ph sz="half" idx="1"/>
          </p:nvPr>
        </p:nvPicPr>
        <p:blipFill>
          <a:blip r:embed="rId3" cstate="print"/>
          <a:srcRect/>
          <a:stretch>
            <a:fillRect/>
          </a:stretch>
        </p:blipFill>
        <p:spPr bwMode="auto">
          <a:xfrm>
            <a:off x="251520" y="2276872"/>
            <a:ext cx="42442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285720" y="0"/>
            <a:ext cx="9144001"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28596" y="1600200"/>
            <a:ext cx="4429156" cy="4525963"/>
          </a:xfrm>
        </p:spPr>
        <p:txBody>
          <a:bodyPr/>
          <a:lstStyle/>
          <a:p>
            <a:pPr marL="0" indent="0">
              <a:lnSpc>
                <a:spcPct val="150000"/>
              </a:lnSpc>
              <a:buNone/>
            </a:pPr>
            <a:r>
              <a:rPr lang="ru-RU" b="1" dirty="0"/>
              <a:t>Татар </a:t>
            </a:r>
            <a:r>
              <a:rPr lang="ru-RU" b="1" dirty="0" err="1"/>
              <a:t>халкы</a:t>
            </a:r>
            <a:r>
              <a:rPr lang="ru-RU" b="1" dirty="0"/>
              <a:t> </a:t>
            </a:r>
            <a:r>
              <a:rPr lang="ru-RU" b="1" dirty="0" err="1"/>
              <a:t>элек</a:t>
            </a:r>
            <a:r>
              <a:rPr lang="ru-RU" b="1" dirty="0"/>
              <a:t> </a:t>
            </a:r>
            <a:r>
              <a:rPr lang="ru-RU" b="1" dirty="0" err="1" smtClean="0"/>
              <a:t>электән чәйне </a:t>
            </a:r>
            <a:r>
              <a:rPr lang="ru-RU" b="1" dirty="0" err="1"/>
              <a:t>яратып</a:t>
            </a:r>
            <a:r>
              <a:rPr lang="ru-RU" b="1" dirty="0"/>
              <a:t> </a:t>
            </a:r>
            <a:r>
              <a:rPr lang="ru-RU" b="1" dirty="0" err="1" smtClean="0"/>
              <a:t>эчә</a:t>
            </a:r>
            <a:r>
              <a:rPr lang="ru-RU" b="1" dirty="0" smtClean="0"/>
              <a:t>. </a:t>
            </a:r>
            <a:r>
              <a:rPr lang="ru-RU" b="1" dirty="0" err="1"/>
              <a:t>Т</a:t>
            </a:r>
            <a:r>
              <a:rPr lang="ru-RU" b="1" dirty="0" err="1" smtClean="0"/>
              <a:t>атлы</a:t>
            </a:r>
            <a:r>
              <a:rPr lang="ru-RU" b="1" dirty="0" smtClean="0"/>
              <a:t> </a:t>
            </a:r>
            <a:endParaRPr lang="ru-RU" b="1" dirty="0"/>
          </a:p>
          <a:p>
            <a:pPr marL="0" indent="0">
              <a:lnSpc>
                <a:spcPct val="150000"/>
              </a:lnSpc>
              <a:buNone/>
            </a:pPr>
            <a:r>
              <a:rPr lang="ru-RU" b="1" dirty="0" err="1"/>
              <a:t>камырлардан</a:t>
            </a:r>
            <a:r>
              <a:rPr lang="ru-RU" b="1" dirty="0"/>
              <a:t> </a:t>
            </a:r>
            <a:r>
              <a:rPr lang="ru-RU" b="1" dirty="0" err="1" smtClean="0"/>
              <a:t>чәй </a:t>
            </a:r>
            <a:r>
              <a:rPr lang="ru-RU" b="1" dirty="0" err="1"/>
              <a:t>янына</a:t>
            </a:r>
            <a:r>
              <a:rPr lang="ru-RU" b="1" dirty="0"/>
              <a:t> </a:t>
            </a:r>
            <a:r>
              <a:rPr lang="ru-RU" b="1" dirty="0" err="1"/>
              <a:t>куела</a:t>
            </a:r>
            <a:r>
              <a:rPr lang="ru-RU" b="1" dirty="0"/>
              <a:t> </a:t>
            </a:r>
            <a:r>
              <a:rPr lang="ru-RU" b="1" dirty="0" err="1" smtClean="0"/>
              <a:t>торган</a:t>
            </a:r>
            <a:r>
              <a:rPr lang="ru-RU" b="1" dirty="0" smtClean="0"/>
              <a:t> - </a:t>
            </a:r>
            <a:r>
              <a:rPr lang="ru-RU" b="1" dirty="0" err="1" smtClean="0"/>
              <a:t>катлама</a:t>
            </a:r>
            <a:r>
              <a:rPr lang="ru-RU" b="1" dirty="0" smtClean="0"/>
              <a:t>, кош </a:t>
            </a:r>
            <a:r>
              <a:rPr lang="ru-RU" b="1" dirty="0"/>
              <a:t>теле. </a:t>
            </a:r>
          </a:p>
          <a:p>
            <a:endParaRPr lang="ru-RU" dirty="0"/>
          </a:p>
        </p:txBody>
      </p:sp>
      <p:pic>
        <p:nvPicPr>
          <p:cNvPr id="6" name="Рисунок 5" descr="C:\Users\Tim\Desktop\8406d1783fd15c22a322fcb378504523.jpg"/>
          <p:cNvPicPr/>
          <p:nvPr/>
        </p:nvPicPr>
        <p:blipFill>
          <a:blip r:embed="rId3" cstate="print"/>
          <a:srcRect/>
          <a:stretch>
            <a:fillRect/>
          </a:stretch>
        </p:blipFill>
        <p:spPr bwMode="auto">
          <a:xfrm>
            <a:off x="4286248" y="3929066"/>
            <a:ext cx="3143271" cy="2500330"/>
          </a:xfrm>
          <a:prstGeom prst="rect">
            <a:avLst/>
          </a:prstGeom>
          <a:ln>
            <a:noFill/>
          </a:ln>
          <a:effectLst>
            <a:softEdge rad="112500"/>
          </a:effectLst>
        </p:spPr>
      </p:pic>
      <p:pic>
        <p:nvPicPr>
          <p:cNvPr id="2050" name="Picture 2" descr="http://kuharka.com/uploads/taginator/Nov-2011/katlama-recept.jpg"/>
          <p:cNvPicPr>
            <a:picLocks noChangeAspect="1" noChangeArrowheads="1"/>
          </p:cNvPicPr>
          <p:nvPr/>
        </p:nvPicPr>
        <p:blipFill>
          <a:blip r:embed="rId4" cstate="print"/>
          <a:srcRect/>
          <a:stretch>
            <a:fillRect/>
          </a:stretch>
        </p:blipFill>
        <p:spPr bwMode="auto">
          <a:xfrm>
            <a:off x="5715008" y="1428736"/>
            <a:ext cx="3143242" cy="2353940"/>
          </a:xfrm>
          <a:prstGeom prst="rect">
            <a:avLst/>
          </a:prstGeom>
          <a:ln>
            <a:noFill/>
          </a:ln>
          <a:effectLst>
            <a:softEdge rad="112500"/>
          </a:effectLst>
        </p:spPr>
      </p:pic>
      <p:sp>
        <p:nvSpPr>
          <p:cNvPr id="8" name="Содержимое 7"/>
          <p:cNvSpPr>
            <a:spLocks noGrp="1"/>
          </p:cNvSpPr>
          <p:nvPr>
            <p:ph sz="half" idx="2"/>
          </p:nvPr>
        </p:nvSpPr>
        <p:spPr/>
        <p:txBody>
          <a:bodyPr/>
          <a:lstStyle/>
          <a:p>
            <a:endParaRPr lang="tt-RU" dirty="0" smtClean="0"/>
          </a:p>
          <a:p>
            <a:endParaRPr lang="tt-RU" dirty="0" smtClean="0"/>
          </a:p>
          <a:p>
            <a:endParaRPr lang="tt-RU" dirty="0" smtClean="0"/>
          </a:p>
          <a:p>
            <a:pPr>
              <a:buNone/>
            </a:pPr>
            <a:endParaRPr lang="tt-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r>
              <a:rPr lang="tt-RU" dirty="0" smtClean="0"/>
              <a:t>Чәкчәк</a:t>
            </a:r>
            <a:endParaRPr lang="ru-RU" dirty="0"/>
          </a:p>
        </p:txBody>
      </p:sp>
      <p:sp>
        <p:nvSpPr>
          <p:cNvPr id="4" name="Содержимое 3"/>
          <p:cNvSpPr>
            <a:spLocks noGrp="1"/>
          </p:cNvSpPr>
          <p:nvPr>
            <p:ph sz="half" idx="2"/>
          </p:nvPr>
        </p:nvSpPr>
        <p:spPr>
          <a:xfrm>
            <a:off x="4286248" y="1600200"/>
            <a:ext cx="4643470" cy="4525963"/>
          </a:xfrm>
        </p:spPr>
        <p:txBody>
          <a:bodyPr/>
          <a:lstStyle/>
          <a:p>
            <a:pPr marL="0" indent="0">
              <a:lnSpc>
                <a:spcPct val="150000"/>
              </a:lnSpc>
              <a:buNone/>
            </a:pPr>
            <a:endParaRPr lang="tt-RU" sz="3200" b="1" dirty="0" smtClean="0"/>
          </a:p>
          <a:p>
            <a:pPr marL="0" indent="0">
              <a:lnSpc>
                <a:spcPct val="150000"/>
              </a:lnSpc>
              <a:buNone/>
            </a:pPr>
            <a:r>
              <a:rPr lang="tt-RU" sz="3200" b="1" dirty="0" smtClean="0"/>
              <a:t>Милләтебез горурлыгы, т</a:t>
            </a:r>
            <a:r>
              <a:rPr lang="tt-RU" sz="3200" b="1" dirty="0" smtClean="0"/>
              <a:t>абынның күрке –чәкчәк. Ул hәр </a:t>
            </a:r>
            <a:r>
              <a:rPr lang="tt-RU" sz="3200" b="1" dirty="0"/>
              <a:t>туй </a:t>
            </a:r>
            <a:r>
              <a:rPr lang="tt-RU" sz="3200" b="1" dirty="0" smtClean="0"/>
              <a:t>мәҗлесендә </a:t>
            </a:r>
            <a:r>
              <a:rPr lang="tt-RU" sz="3200" b="1" dirty="0"/>
              <a:t>була.</a:t>
            </a:r>
            <a:endParaRPr lang="ru-RU" sz="3200" b="1" dirty="0"/>
          </a:p>
          <a:p>
            <a:endParaRPr lang="ru-RU" dirty="0"/>
          </a:p>
        </p:txBody>
      </p:sp>
      <p:pic>
        <p:nvPicPr>
          <p:cNvPr id="5" name="Содержимое 4" descr="C:\Users\Tim\Desktop\1360943600_chak-chak-01.jpg"/>
          <p:cNvPicPr>
            <a:picLocks noGrp="1"/>
          </p:cNvPicPr>
          <p:nvPr>
            <p:ph sz="half" idx="1"/>
          </p:nvPr>
        </p:nvPicPr>
        <p:blipFill>
          <a:blip r:embed="rId3" cstate="print"/>
          <a:srcRect/>
          <a:stretch>
            <a:fillRect/>
          </a:stretch>
        </p:blipFill>
        <p:spPr bwMode="auto">
          <a:xfrm>
            <a:off x="142844" y="2643182"/>
            <a:ext cx="4038600" cy="3028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357158" y="285728"/>
            <a:ext cx="8229600" cy="1143000"/>
          </a:xfrm>
        </p:spPr>
        <p:txBody>
          <a:bodyPr>
            <a:noAutofit/>
          </a:bodyPr>
          <a:lstStyle/>
          <a:p>
            <a:pPr indent="363538" algn="just">
              <a:tabLst>
                <a:tab pos="363538" algn="l"/>
                <a:tab pos="452438" algn="l"/>
              </a:tabLst>
            </a:pP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800" dirty="0" smtClean="0"/>
              <a:t>          </a:t>
            </a:r>
            <a:r>
              <a:rPr lang="ru-RU" sz="2800" dirty="0" smtClean="0"/>
              <a:t>Татар </a:t>
            </a:r>
            <a:r>
              <a:rPr lang="ru-RU" sz="2800" dirty="0" err="1"/>
              <a:t>халкы</a:t>
            </a:r>
            <a:r>
              <a:rPr lang="ru-RU" sz="2800" dirty="0"/>
              <a:t> </a:t>
            </a:r>
            <a:r>
              <a:rPr lang="tt-RU" sz="2800" dirty="0"/>
              <a:t>ү</a:t>
            </a:r>
            <a:r>
              <a:rPr lang="ru-RU" sz="2800" dirty="0" err="1"/>
              <a:t>з</a:t>
            </a:r>
            <a:r>
              <a:rPr lang="ru-RU" sz="2800" dirty="0"/>
              <a:t> </a:t>
            </a:r>
            <a:r>
              <a:rPr lang="ru-RU" sz="2800" dirty="0" err="1"/>
              <a:t>милли</a:t>
            </a:r>
            <a:r>
              <a:rPr lang="ru-RU" sz="2800" dirty="0"/>
              <a:t> </a:t>
            </a:r>
            <a:r>
              <a:rPr lang="ru-RU" sz="2800" dirty="0" err="1" smtClean="0"/>
              <a:t>ашларына</a:t>
            </a:r>
            <a:r>
              <a:rPr lang="ru-RU" sz="2800" dirty="0" smtClean="0"/>
              <a:t> </a:t>
            </a:r>
            <a:r>
              <a:rPr lang="ru-RU" sz="2800" dirty="0" err="1" smtClean="0"/>
              <a:t>бик</a:t>
            </a:r>
            <a:r>
              <a:rPr lang="ru-RU" sz="2800" dirty="0" smtClean="0"/>
              <a:t> </a:t>
            </a:r>
            <a:r>
              <a:rPr lang="ru-RU" sz="2800" dirty="0"/>
              <a:t>бай, </a:t>
            </a:r>
            <a:r>
              <a:rPr lang="en-US" sz="2800" dirty="0"/>
              <a:t>h</a:t>
            </a:r>
            <a:r>
              <a:rPr lang="tt-RU" sz="2800" dirty="0"/>
              <a:t>ә</a:t>
            </a:r>
            <a:r>
              <a:rPr lang="ru-RU" sz="2800" dirty="0"/>
              <a:t>м б</a:t>
            </a:r>
            <a:r>
              <a:rPr lang="tt-RU" sz="2800" dirty="0"/>
              <a:t>ө</a:t>
            </a:r>
            <a:r>
              <a:rPr lang="ru-RU" sz="2800" dirty="0" err="1"/>
              <a:t>тен</a:t>
            </a:r>
            <a:r>
              <a:rPr lang="ru-RU" sz="2800" dirty="0"/>
              <a:t> </a:t>
            </a:r>
            <a:r>
              <a:rPr lang="ru-RU" sz="2800" dirty="0" err="1"/>
              <a:t>д</a:t>
            </a:r>
            <a:r>
              <a:rPr lang="tt-RU" sz="2800" dirty="0"/>
              <a:t>ө</a:t>
            </a:r>
            <a:r>
              <a:rPr lang="ru-RU" sz="2800" dirty="0" err="1"/>
              <a:t>ньяга</a:t>
            </a:r>
            <a:r>
              <a:rPr lang="ru-RU" sz="2800" dirty="0"/>
              <a:t> </a:t>
            </a:r>
            <a:r>
              <a:rPr lang="ru-RU" sz="2800" dirty="0" err="1" smtClean="0"/>
              <a:t>үз </a:t>
            </a:r>
            <a:r>
              <a:rPr lang="ru-RU" sz="2800" dirty="0" err="1"/>
              <a:t>ризыклары</a:t>
            </a:r>
            <a:r>
              <a:rPr lang="ru-RU" sz="2800" dirty="0"/>
              <a:t> </a:t>
            </a:r>
            <a:r>
              <a:rPr lang="ru-RU" sz="2800" dirty="0" err="1" smtClean="0"/>
              <a:t>белән </a:t>
            </a:r>
            <a:r>
              <a:rPr lang="ru-RU" sz="2800" dirty="0"/>
              <a:t>м</a:t>
            </a:r>
            <a:r>
              <a:rPr lang="tt-RU" sz="2800" dirty="0"/>
              <a:t>ә</a:t>
            </a:r>
            <a:r>
              <a:rPr lang="ru-RU" sz="2800" dirty="0" err="1"/>
              <a:t>ш</a:t>
            </a:r>
            <a:r>
              <a:rPr lang="en-US" sz="2800" dirty="0"/>
              <a:t>h</a:t>
            </a:r>
            <a:r>
              <a:rPr lang="tt-RU" sz="2800" dirty="0"/>
              <a:t>ү</a:t>
            </a:r>
            <a:r>
              <a:rPr lang="ru-RU" sz="2800" dirty="0"/>
              <a:t>р</a:t>
            </a:r>
            <a:r>
              <a:rPr lang="ru-RU" sz="2800" dirty="0" smtClean="0"/>
              <a:t>.</a:t>
            </a:r>
            <a:br>
              <a:rPr lang="ru-RU" sz="2800" dirty="0" smtClean="0"/>
            </a:br>
            <a:r>
              <a:rPr lang="ru-RU" sz="2800" dirty="0" smtClean="0"/>
              <a:t>          </a:t>
            </a:r>
            <a:r>
              <a:rPr lang="ru-RU" sz="2800" dirty="0" err="1"/>
              <a:t>Азыкны</a:t>
            </a:r>
            <a:r>
              <a:rPr lang="ru-RU" sz="2800" dirty="0"/>
              <a:t>  </a:t>
            </a:r>
            <a:r>
              <a:rPr lang="ru-RU" sz="2800" dirty="0" err="1"/>
              <a:t>казанда</a:t>
            </a:r>
            <a:r>
              <a:rPr lang="ru-RU" sz="2800" dirty="0"/>
              <a:t> </a:t>
            </a:r>
            <a:r>
              <a:rPr lang="ru-RU" sz="2800" dirty="0" err="1"/>
              <a:t>пешерг</a:t>
            </a:r>
            <a:r>
              <a:rPr lang="tt-RU" sz="2800" dirty="0"/>
              <a:t>ә</a:t>
            </a:r>
            <a:r>
              <a:rPr lang="ru-RU" sz="2800" dirty="0" err="1"/>
              <a:t>нн</a:t>
            </a:r>
            <a:r>
              <a:rPr lang="tt-RU" sz="2800" dirty="0"/>
              <a:t>ә</a:t>
            </a:r>
            <a:r>
              <a:rPr lang="ru-RU" sz="2800" dirty="0" err="1"/>
              <a:t>р</a:t>
            </a:r>
            <a:r>
              <a:rPr lang="ru-RU" sz="2800" dirty="0" smtClean="0"/>
              <a:t>, </a:t>
            </a:r>
            <a:r>
              <a:rPr lang="ru-RU" sz="2800" dirty="0" err="1" smtClean="0"/>
              <a:t>й</a:t>
            </a:r>
            <a:r>
              <a:rPr lang="tt-RU" sz="2800" dirty="0"/>
              <a:t>ө</a:t>
            </a:r>
            <a:r>
              <a:rPr lang="ru-RU" sz="2800" dirty="0" err="1"/>
              <a:t>здереп</a:t>
            </a:r>
            <a:r>
              <a:rPr lang="ru-RU" sz="2800" dirty="0"/>
              <a:t> </a:t>
            </a:r>
            <a:r>
              <a:rPr lang="ru-RU" sz="2800" dirty="0" err="1"/>
              <a:t>кыздырганнар</a:t>
            </a:r>
            <a:r>
              <a:rPr lang="ru-RU" sz="2800" dirty="0"/>
              <a:t> </a:t>
            </a:r>
            <a:r>
              <a:rPr lang="en-US" sz="2800" dirty="0"/>
              <a:t>h</a:t>
            </a:r>
            <a:r>
              <a:rPr lang="tt-RU" sz="2800" dirty="0"/>
              <a:t>ә</a:t>
            </a:r>
            <a:r>
              <a:rPr lang="ru-RU" sz="2800" dirty="0"/>
              <a:t>м </a:t>
            </a:r>
            <a:r>
              <a:rPr lang="ru-RU" sz="2800" dirty="0" err="1"/>
              <a:t>мичт</a:t>
            </a:r>
            <a:r>
              <a:rPr lang="tt-RU" sz="2800" dirty="0"/>
              <a:t>ә</a:t>
            </a:r>
            <a:r>
              <a:rPr lang="ru-RU" sz="2800" dirty="0"/>
              <a:t> </a:t>
            </a:r>
            <a:r>
              <a:rPr lang="ru-RU" sz="2800" dirty="0" err="1"/>
              <a:t>пешерг</a:t>
            </a:r>
            <a:r>
              <a:rPr lang="tt-RU" sz="2800" dirty="0"/>
              <a:t>ә</a:t>
            </a:r>
            <a:r>
              <a:rPr lang="ru-RU" sz="2800" dirty="0" err="1"/>
              <a:t>нн</a:t>
            </a:r>
            <a:r>
              <a:rPr lang="tt-RU" sz="2800" dirty="0"/>
              <a:t>ә</a:t>
            </a:r>
            <a:r>
              <a:rPr lang="ru-RU" sz="2800" dirty="0"/>
              <a:t>р. </a:t>
            </a:r>
            <a:r>
              <a:rPr lang="ru-RU" sz="2800" dirty="0" err="1"/>
              <a:t>Мичт</a:t>
            </a:r>
            <a:r>
              <a:rPr lang="tt-RU" sz="2800" dirty="0"/>
              <a:t>ә </a:t>
            </a:r>
            <a:r>
              <a:rPr lang="ru-RU" sz="2800" dirty="0" err="1" smtClean="0"/>
              <a:t>бигр</a:t>
            </a:r>
            <a:r>
              <a:rPr lang="tt-RU" sz="2800" dirty="0"/>
              <a:t>ә</a:t>
            </a:r>
            <a:r>
              <a:rPr lang="ru-RU" sz="2800" dirty="0"/>
              <a:t>к т</a:t>
            </a:r>
            <a:r>
              <a:rPr lang="tt-RU" sz="2800" dirty="0"/>
              <a:t>ә</a:t>
            </a:r>
            <a:r>
              <a:rPr lang="ru-RU" sz="2800" dirty="0"/>
              <a:t> </a:t>
            </a:r>
            <a:r>
              <a:rPr lang="ru-RU" sz="2800" dirty="0" err="1"/>
              <a:t>ипи</a:t>
            </a:r>
            <a:r>
              <a:rPr lang="ru-RU" sz="2800" dirty="0"/>
              <a:t> </a:t>
            </a:r>
            <a:r>
              <a:rPr lang="ru-RU" sz="2800" dirty="0" err="1" smtClean="0"/>
              <a:t>пешергәннәр</a:t>
            </a:r>
            <a:r>
              <a:rPr lang="ru-RU" sz="2800" dirty="0" err="1"/>
              <a:t>.</a:t>
            </a:r>
            <a:r>
              <a:rPr lang="ru-RU" sz="2800" dirty="0"/>
              <a:t> </a:t>
            </a:r>
            <a:r>
              <a:rPr lang="ru-RU" sz="2800" dirty="0" err="1"/>
              <a:t>Иписез</a:t>
            </a:r>
            <a:r>
              <a:rPr lang="ru-RU" sz="2800" dirty="0"/>
              <a:t>  </a:t>
            </a:r>
            <a:r>
              <a:rPr lang="ru-RU" sz="2800" dirty="0" err="1" smtClean="0"/>
              <a:t>көндәлек </a:t>
            </a:r>
            <a:r>
              <a:rPr lang="ru-RU" sz="2800" dirty="0" err="1"/>
              <a:t>аш</a:t>
            </a:r>
            <a:r>
              <a:rPr lang="ru-RU" sz="2800" dirty="0"/>
              <a:t> </a:t>
            </a:r>
            <a:r>
              <a:rPr lang="ru-RU" sz="2800" dirty="0" smtClean="0"/>
              <a:t>та</a:t>
            </a:r>
            <a:r>
              <a:rPr lang="ru-RU" sz="2800" dirty="0" smtClean="0"/>
              <a:t>, </a:t>
            </a:r>
            <a:r>
              <a:rPr lang="ru-RU" sz="2800" dirty="0" err="1" smtClean="0"/>
              <a:t>бәйрәм </a:t>
            </a:r>
            <a:r>
              <a:rPr lang="ru-RU" sz="2800" dirty="0" err="1"/>
              <a:t>табыны</a:t>
            </a:r>
            <a:r>
              <a:rPr lang="ru-RU" sz="2800" dirty="0"/>
              <a:t> да </a:t>
            </a:r>
            <a:r>
              <a:rPr lang="ru-RU" sz="2800" dirty="0" err="1"/>
              <a:t>узмый</a:t>
            </a:r>
            <a:r>
              <a:rPr lang="ru-RU" sz="2800" dirty="0"/>
              <a:t>, </a:t>
            </a:r>
            <a:r>
              <a:rPr lang="ru-RU" sz="2800" dirty="0" err="1"/>
              <a:t>ул</a:t>
            </a:r>
            <a:r>
              <a:rPr lang="ru-RU" sz="2800" dirty="0"/>
              <a:t> </a:t>
            </a:r>
            <a:r>
              <a:rPr lang="ru-RU" sz="2800" dirty="0" err="1"/>
              <a:t>изге</a:t>
            </a:r>
            <a:r>
              <a:rPr lang="ru-RU" sz="2800" dirty="0"/>
              <a:t> </a:t>
            </a:r>
            <a:r>
              <a:rPr lang="ru-RU" sz="2800" dirty="0" err="1"/>
              <a:t>азык</a:t>
            </a:r>
            <a:r>
              <a:rPr lang="ru-RU" sz="2800" dirty="0"/>
              <a:t>. </a:t>
            </a:r>
          </a:p>
        </p:txBody>
      </p:sp>
      <p:sp>
        <p:nvSpPr>
          <p:cNvPr id="3" name="Содержимое 2"/>
          <p:cNvSpPr>
            <a:spLocks noGrp="1"/>
          </p:cNvSpPr>
          <p:nvPr>
            <p:ph idx="1"/>
          </p:nvPr>
        </p:nvSpPr>
        <p:spPr>
          <a:xfrm>
            <a:off x="457200" y="2564904"/>
            <a:ext cx="8229600" cy="3561259"/>
          </a:xfrm>
        </p:spPr>
        <p:txBody>
          <a:bodyPr/>
          <a:lstStyle/>
          <a:p>
            <a:pPr>
              <a:buNone/>
            </a:pPr>
            <a:endParaRPr lang="ru-RU" dirty="0"/>
          </a:p>
        </p:txBody>
      </p:sp>
      <p:pic>
        <p:nvPicPr>
          <p:cNvPr id="13314" name="Picture 2" descr="http://img-fotki.yandex.ru/get/6305/22036729.16/0_865bf_4d923560_XL.jpg"/>
          <p:cNvPicPr>
            <a:picLocks noChangeAspect="1" noChangeArrowheads="1"/>
          </p:cNvPicPr>
          <p:nvPr/>
        </p:nvPicPr>
        <p:blipFill>
          <a:blip r:embed="rId3" cstate="print">
            <a:clrChange>
              <a:clrFrom>
                <a:srgbClr val="806E5A"/>
              </a:clrFrom>
              <a:clrTo>
                <a:srgbClr val="806E5A">
                  <a:alpha val="0"/>
                </a:srgbClr>
              </a:clrTo>
            </a:clrChange>
          </a:blip>
          <a:srcRect/>
          <a:stretch>
            <a:fillRect/>
          </a:stretch>
        </p:blipFill>
        <p:spPr bwMode="auto">
          <a:xfrm>
            <a:off x="1428728" y="3000372"/>
            <a:ext cx="6524618" cy="362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err="1"/>
              <a:t>Барлык</a:t>
            </a:r>
            <a:r>
              <a:rPr lang="ru-RU" b="1" dirty="0"/>
              <a:t> </a:t>
            </a:r>
            <a:r>
              <a:rPr lang="ru-RU" b="1" dirty="0" err="1"/>
              <a:t>ашамлыкларны</a:t>
            </a:r>
            <a:r>
              <a:rPr lang="ru-RU" b="1" dirty="0"/>
              <a:t> т</a:t>
            </a:r>
            <a:r>
              <a:rPr lang="tt-RU" b="1" dirty="0"/>
              <a:t>ү</a:t>
            </a:r>
            <a:r>
              <a:rPr lang="ru-RU" b="1" dirty="0"/>
              <a:t>б</a:t>
            </a:r>
            <a:r>
              <a:rPr lang="tt-RU" b="1" dirty="0"/>
              <a:t>ә</a:t>
            </a:r>
            <a:r>
              <a:rPr lang="ru-RU" b="1" dirty="0" err="1"/>
              <a:t>нд</a:t>
            </a:r>
            <a:r>
              <a:rPr lang="tt-RU" b="1" dirty="0"/>
              <a:t>ә</a:t>
            </a:r>
            <a:r>
              <a:rPr lang="ru-RU" b="1" dirty="0" err="1"/>
              <a:t>ге</a:t>
            </a:r>
            <a:r>
              <a:rPr lang="ru-RU" b="1" dirty="0"/>
              <a:t> т</a:t>
            </a:r>
            <a:r>
              <a:rPr lang="tt-RU" b="1" dirty="0"/>
              <a:t>ө</a:t>
            </a:r>
            <a:r>
              <a:rPr lang="ru-RU" b="1" dirty="0" err="1"/>
              <a:t>рл</a:t>
            </a:r>
            <a:r>
              <a:rPr lang="tt-RU" b="1" dirty="0"/>
              <a:t>ә</a:t>
            </a:r>
            <a:r>
              <a:rPr lang="ru-RU" b="1" dirty="0" err="1"/>
              <a:t>рг</a:t>
            </a:r>
            <a:r>
              <a:rPr lang="tt-RU" b="1" dirty="0"/>
              <a:t>ә</a:t>
            </a:r>
            <a:r>
              <a:rPr lang="ru-RU" b="1" dirty="0"/>
              <a:t> б</a:t>
            </a:r>
            <a:r>
              <a:rPr lang="tt-RU" b="1" dirty="0"/>
              <a:t>ү</a:t>
            </a:r>
            <a:r>
              <a:rPr lang="ru-RU" b="1" dirty="0"/>
              <a:t>л</a:t>
            </a:r>
            <a:r>
              <a:rPr lang="tt-RU" b="1" dirty="0"/>
              <a:t>ә</a:t>
            </a:r>
            <a:r>
              <a:rPr lang="ru-RU" b="1" dirty="0" err="1"/>
              <a:t>рг</a:t>
            </a:r>
            <a:r>
              <a:rPr lang="tt-RU" b="1" dirty="0"/>
              <a:t>ә</a:t>
            </a:r>
            <a:r>
              <a:rPr lang="ru-RU" b="1" dirty="0"/>
              <a:t> м</a:t>
            </a:r>
            <a:r>
              <a:rPr lang="tt-RU" b="1" dirty="0"/>
              <a:t>ө</a:t>
            </a:r>
            <a:r>
              <a:rPr lang="ru-RU" b="1" dirty="0" err="1"/>
              <a:t>мкин</a:t>
            </a:r>
            <a:r>
              <a:rPr lang="ru-RU" b="1" dirty="0"/>
              <a:t>:	</a:t>
            </a:r>
          </a:p>
          <a:p>
            <a:pPr lvl="0"/>
            <a:r>
              <a:rPr lang="ru-RU" b="1" dirty="0" err="1"/>
              <a:t>шулпалы</a:t>
            </a:r>
            <a:r>
              <a:rPr lang="ru-RU" b="1" dirty="0"/>
              <a:t> </a:t>
            </a:r>
            <a:r>
              <a:rPr lang="ru-RU" b="1" dirty="0" err="1"/>
              <a:t>кайнар</a:t>
            </a:r>
            <a:r>
              <a:rPr lang="ru-RU" b="1" dirty="0"/>
              <a:t> </a:t>
            </a:r>
            <a:r>
              <a:rPr lang="ru-RU" b="1" dirty="0" err="1" smtClean="0"/>
              <a:t>ашлар</a:t>
            </a:r>
            <a:r>
              <a:rPr lang="ru-RU" b="1" dirty="0" smtClean="0"/>
              <a:t>;</a:t>
            </a:r>
            <a:endParaRPr lang="ru-RU" b="1" dirty="0"/>
          </a:p>
          <a:p>
            <a:pPr lvl="0"/>
            <a:r>
              <a:rPr lang="ru-RU" b="1" dirty="0" err="1"/>
              <a:t>икенче</a:t>
            </a:r>
            <a:r>
              <a:rPr lang="ru-RU" b="1" dirty="0"/>
              <a:t> </a:t>
            </a:r>
            <a:r>
              <a:rPr lang="ru-RU" b="1" dirty="0" err="1"/>
              <a:t>итеп</a:t>
            </a:r>
            <a:r>
              <a:rPr lang="ru-RU" b="1" dirty="0"/>
              <a:t> </a:t>
            </a:r>
            <a:r>
              <a:rPr lang="ru-RU" b="1" dirty="0" err="1"/>
              <a:t>бирел</a:t>
            </a:r>
            <a:r>
              <a:rPr lang="tt-RU" b="1" dirty="0"/>
              <a:t>ә</a:t>
            </a:r>
            <a:r>
              <a:rPr lang="ru-RU" b="1" dirty="0"/>
              <a:t> </a:t>
            </a:r>
            <a:r>
              <a:rPr lang="ru-RU" b="1" dirty="0" err="1"/>
              <a:t>торган</a:t>
            </a:r>
            <a:r>
              <a:rPr lang="ru-RU" b="1" dirty="0"/>
              <a:t> </a:t>
            </a:r>
            <a:r>
              <a:rPr lang="ru-RU" b="1" dirty="0" err="1" smtClean="0"/>
              <a:t>ашлар</a:t>
            </a:r>
            <a:r>
              <a:rPr lang="ru-RU" b="1" dirty="0" smtClean="0"/>
              <a:t>;</a:t>
            </a:r>
            <a:endParaRPr lang="ru-RU" b="1" dirty="0"/>
          </a:p>
          <a:p>
            <a:pPr lvl="0"/>
            <a:r>
              <a:rPr lang="ru-RU" b="1" dirty="0" err="1"/>
              <a:t>камыр</a:t>
            </a:r>
            <a:r>
              <a:rPr lang="ru-RU" b="1" dirty="0"/>
              <a:t> </a:t>
            </a:r>
            <a:r>
              <a:rPr lang="ru-RU" b="1" dirty="0" err="1" smtClean="0"/>
              <a:t>ашлары</a:t>
            </a:r>
            <a:r>
              <a:rPr lang="ru-RU" b="1" dirty="0" smtClean="0"/>
              <a:t>;</a:t>
            </a:r>
            <a:endParaRPr lang="ru-RU" b="1" dirty="0"/>
          </a:p>
          <a:p>
            <a:pPr lvl="0"/>
            <a:r>
              <a:rPr lang="ru-RU" b="1" dirty="0"/>
              <a:t>ч</a:t>
            </a:r>
            <a:r>
              <a:rPr lang="tt-RU" b="1" dirty="0"/>
              <a:t>ә</a:t>
            </a:r>
            <a:r>
              <a:rPr lang="ru-RU" b="1" dirty="0" err="1"/>
              <a:t>й</a:t>
            </a:r>
            <a:r>
              <a:rPr lang="ru-RU" b="1" dirty="0"/>
              <a:t> </a:t>
            </a:r>
            <a:r>
              <a:rPr lang="ru-RU" b="1" dirty="0" err="1"/>
              <a:t>янына</a:t>
            </a:r>
            <a:r>
              <a:rPr lang="ru-RU" b="1" dirty="0"/>
              <a:t> </a:t>
            </a:r>
            <a:r>
              <a:rPr lang="ru-RU" b="1" dirty="0" err="1"/>
              <a:t>бирел</a:t>
            </a:r>
            <a:r>
              <a:rPr lang="tt-RU" b="1" dirty="0"/>
              <a:t>ә</a:t>
            </a:r>
            <a:r>
              <a:rPr lang="ru-RU" b="1" dirty="0"/>
              <a:t> </a:t>
            </a:r>
            <a:r>
              <a:rPr lang="ru-RU" b="1" dirty="0" err="1"/>
              <a:t>торган</a:t>
            </a:r>
            <a:r>
              <a:rPr lang="ru-RU" b="1" dirty="0"/>
              <a:t> </a:t>
            </a:r>
            <a:r>
              <a:rPr lang="ru-RU" b="1" dirty="0" err="1"/>
              <a:t>татлы</a:t>
            </a:r>
            <a:r>
              <a:rPr lang="ru-RU" b="1" dirty="0"/>
              <a:t> </a:t>
            </a:r>
            <a:r>
              <a:rPr lang="ru-RU" b="1" dirty="0" err="1"/>
              <a:t>ашамлыклар</a:t>
            </a:r>
            <a:r>
              <a:rPr lang="ru-RU" b="1" dirty="0"/>
              <a:t>.</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nSpc>
                <a:spcPct val="150000"/>
              </a:lnSpc>
            </a:pPr>
            <a:r>
              <a:rPr lang="ru-RU" b="1" dirty="0"/>
              <a:t>К</a:t>
            </a:r>
            <a:r>
              <a:rPr lang="tt-RU" b="1" dirty="0"/>
              <a:t>ү</a:t>
            </a:r>
            <a:r>
              <a:rPr lang="ru-RU" b="1" dirty="0" err="1" smtClean="0"/>
              <a:t>бр</a:t>
            </a:r>
            <a:r>
              <a:rPr lang="tt-RU" b="1" dirty="0"/>
              <a:t>ә</a:t>
            </a:r>
            <a:r>
              <a:rPr lang="ru-RU" b="1" dirty="0"/>
              <a:t>к </a:t>
            </a:r>
            <a:r>
              <a:rPr lang="ru-RU" b="1" dirty="0" err="1"/>
              <a:t>пешк</a:t>
            </a:r>
            <a:r>
              <a:rPr lang="tt-RU" b="1" dirty="0"/>
              <a:t>ә</a:t>
            </a:r>
            <a:r>
              <a:rPr lang="ru-RU" b="1" dirty="0" err="1"/>
              <a:t>н</a:t>
            </a:r>
            <a:r>
              <a:rPr lang="ru-RU" b="1" dirty="0"/>
              <a:t> </a:t>
            </a:r>
            <a:r>
              <a:rPr lang="ru-RU" b="1" dirty="0" err="1"/>
              <a:t>ит</a:t>
            </a:r>
            <a:r>
              <a:rPr lang="ru-RU" b="1" dirty="0"/>
              <a:t> </a:t>
            </a:r>
            <a:r>
              <a:rPr lang="ru-RU" b="1" dirty="0" err="1"/>
              <a:t>кулланганнар</a:t>
            </a:r>
            <a:r>
              <a:rPr lang="ru-RU" b="1" dirty="0"/>
              <a:t>. </a:t>
            </a:r>
            <a:r>
              <a:rPr lang="tt-RU" b="1" dirty="0"/>
              <a:t>И</a:t>
            </a:r>
            <a:r>
              <a:rPr lang="ru-RU" b="1" dirty="0" err="1"/>
              <a:t>тне</a:t>
            </a:r>
            <a:r>
              <a:rPr lang="ru-RU" b="1" dirty="0"/>
              <a:t> </a:t>
            </a:r>
            <a:r>
              <a:rPr lang="ru-RU" b="1" dirty="0" err="1"/>
              <a:t>ашка</a:t>
            </a:r>
            <a:r>
              <a:rPr lang="ru-RU" b="1" dirty="0"/>
              <a:t>  </a:t>
            </a:r>
            <a:r>
              <a:rPr lang="ru-RU" b="1" dirty="0" err="1"/>
              <a:t>зур</a:t>
            </a:r>
            <a:r>
              <a:rPr lang="tt-RU" b="1" dirty="0"/>
              <a:t>-</a:t>
            </a:r>
            <a:r>
              <a:rPr lang="ru-RU" b="1" dirty="0" err="1"/>
              <a:t>зур</a:t>
            </a:r>
            <a:r>
              <a:rPr lang="ru-RU" b="1" dirty="0"/>
              <a:t> кис</a:t>
            </a:r>
            <a:r>
              <a:rPr lang="tt-RU" b="1" dirty="0"/>
              <a:t>ә</a:t>
            </a:r>
            <a:r>
              <a:rPr lang="ru-RU" b="1" dirty="0" err="1"/>
              <a:t>кл</a:t>
            </a:r>
            <a:r>
              <a:rPr lang="tt-RU" b="1" dirty="0"/>
              <a:t>ә</a:t>
            </a:r>
            <a:r>
              <a:rPr lang="ru-RU" b="1" dirty="0" err="1"/>
              <a:t>р</a:t>
            </a:r>
            <a:r>
              <a:rPr lang="ru-RU" b="1" dirty="0"/>
              <a:t> </a:t>
            </a:r>
            <a:r>
              <a:rPr lang="ru-RU" b="1" dirty="0" err="1"/>
              <a:t>итеп</a:t>
            </a:r>
            <a:r>
              <a:rPr lang="ru-RU" b="1" dirty="0"/>
              <a:t> </a:t>
            </a:r>
            <a:r>
              <a:rPr lang="ru-RU" b="1" dirty="0" err="1"/>
              <a:t>салганнар</a:t>
            </a:r>
            <a:r>
              <a:rPr lang="ru-RU" b="1" dirty="0"/>
              <a:t>, </a:t>
            </a:r>
            <a:r>
              <a:rPr lang="ru-RU" b="1" dirty="0" err="1"/>
              <a:t>ашар</a:t>
            </a:r>
            <a:r>
              <a:rPr lang="ru-RU" b="1" dirty="0"/>
              <a:t> </a:t>
            </a:r>
            <a:r>
              <a:rPr lang="ru-RU" b="1" dirty="0" err="1" smtClean="0"/>
              <a:t>алдыннан</a:t>
            </a:r>
            <a:r>
              <a:rPr lang="ru-RU" b="1" dirty="0" smtClean="0"/>
              <a:t> </a:t>
            </a:r>
            <a:r>
              <a:rPr lang="ru-RU" b="1" dirty="0" err="1"/>
              <a:t>гына</a:t>
            </a:r>
            <a:r>
              <a:rPr lang="ru-RU" b="1" dirty="0"/>
              <a:t> </a:t>
            </a:r>
            <a:r>
              <a:rPr lang="ru-RU" b="1" dirty="0" err="1"/>
              <a:t>тураганнар</a:t>
            </a:r>
            <a:r>
              <a:rPr lang="ru-RU" b="1" dirty="0"/>
              <a:t>. </a:t>
            </a:r>
            <a:endParaRPr lang="ru-RU" b="1" dirty="0" smtClean="0"/>
          </a:p>
          <a:p>
            <a:pPr>
              <a:lnSpc>
                <a:spcPct val="150000"/>
              </a:lnSpc>
            </a:pPr>
            <a:r>
              <a:rPr lang="ru-RU" b="1" dirty="0" err="1"/>
              <a:t>Итне</a:t>
            </a:r>
            <a:r>
              <a:rPr lang="ru-RU" b="1" dirty="0"/>
              <a:t> </a:t>
            </a:r>
            <a:r>
              <a:rPr lang="ru-RU" b="1" dirty="0" err="1" smtClean="0"/>
              <a:t>җәй</a:t>
            </a:r>
            <a:r>
              <a:rPr lang="ru-RU" b="1" dirty="0" smtClean="0"/>
              <a:t> </a:t>
            </a:r>
            <a:r>
              <a:rPr lang="en-US" b="1" dirty="0" smtClean="0"/>
              <a:t>h</a:t>
            </a:r>
            <a:r>
              <a:rPr lang="ru-RU" b="1" dirty="0" err="1" smtClean="0"/>
              <a:t>әм </a:t>
            </a:r>
            <a:r>
              <a:rPr lang="ru-RU" b="1" dirty="0"/>
              <a:t>яз </a:t>
            </a:r>
            <a:r>
              <a:rPr lang="ru-RU" b="1" dirty="0" err="1" smtClean="0"/>
              <a:t>көннәрендә </a:t>
            </a:r>
            <a:r>
              <a:rPr lang="ru-RU" b="1" dirty="0" err="1" smtClean="0"/>
              <a:t>куллану</a:t>
            </a:r>
            <a:r>
              <a:rPr lang="ru-RU" b="1" dirty="0" smtClean="0"/>
              <a:t> </a:t>
            </a:r>
            <a:r>
              <a:rPr lang="ru-RU" b="1" dirty="0" err="1" smtClean="0"/>
              <a:t>өчен </a:t>
            </a:r>
            <a:r>
              <a:rPr lang="ru-RU" b="1" dirty="0" err="1"/>
              <a:t>тозлап</a:t>
            </a:r>
            <a:r>
              <a:rPr lang="ru-RU" b="1" dirty="0"/>
              <a:t> </a:t>
            </a:r>
            <a:r>
              <a:rPr lang="en-US" b="1" dirty="0" smtClean="0"/>
              <a:t>h</a:t>
            </a:r>
            <a:r>
              <a:rPr lang="ru-RU" b="1" dirty="0" err="1" smtClean="0"/>
              <a:t>әм </a:t>
            </a:r>
            <a:r>
              <a:rPr lang="ru-RU" b="1" dirty="0" err="1"/>
              <a:t>каклап</a:t>
            </a:r>
            <a:r>
              <a:rPr lang="ru-RU" b="1" dirty="0"/>
              <a:t> </a:t>
            </a:r>
            <a:r>
              <a:rPr lang="ru-RU" b="1" dirty="0" err="1"/>
              <a:t>куйганнар</a:t>
            </a:r>
            <a:r>
              <a:rPr lang="ru-RU" b="1" dirty="0"/>
              <a:t>.</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sz="half" idx="1"/>
          </p:nvPr>
        </p:nvSpPr>
        <p:spPr/>
        <p:txBody>
          <a:bodyPr>
            <a:normAutofit/>
          </a:bodyPr>
          <a:lstStyle/>
          <a:p>
            <a:r>
              <a:rPr lang="tt-RU" sz="3200" b="1" dirty="0"/>
              <a:t>Азыкны мичтә пешер өчен  </a:t>
            </a:r>
            <a:r>
              <a:rPr lang="tt-RU" sz="3200" b="1" dirty="0" smtClean="0"/>
              <a:t>чуен </a:t>
            </a:r>
            <a:r>
              <a:rPr lang="tt-RU" sz="3200" b="1" dirty="0"/>
              <a:t>hәм чүлмәкләр тотканнар. </a:t>
            </a:r>
            <a:endParaRPr lang="ru-RU" sz="3200" b="1" dirty="0"/>
          </a:p>
          <a:p>
            <a:r>
              <a:rPr lang="tt-RU" sz="3200" b="1" dirty="0"/>
              <a:t>Ч</a:t>
            </a:r>
            <a:r>
              <a:rPr lang="ru-RU" sz="3200" b="1" dirty="0" err="1" smtClean="0"/>
              <a:t>уенда</a:t>
            </a:r>
            <a:r>
              <a:rPr lang="ru-RU" sz="3200" b="1" dirty="0" smtClean="0"/>
              <a:t> - </a:t>
            </a:r>
            <a:r>
              <a:rPr lang="ru-RU" sz="3200" b="1" dirty="0"/>
              <a:t>б</a:t>
            </a:r>
            <a:r>
              <a:rPr lang="tt-RU" sz="3200" b="1" dirty="0"/>
              <a:t>ә</a:t>
            </a:r>
            <a:r>
              <a:rPr lang="ru-RU" sz="3200" b="1" dirty="0" err="1"/>
              <a:t>р</a:t>
            </a:r>
            <a:r>
              <a:rPr lang="tt-RU" sz="3200" b="1" dirty="0"/>
              <a:t>әң</a:t>
            </a:r>
            <a:r>
              <a:rPr lang="ru-RU" sz="3200" b="1" dirty="0" err="1"/>
              <a:t>ге</a:t>
            </a:r>
            <a:r>
              <a:rPr lang="ru-RU" sz="3200" b="1" dirty="0"/>
              <a:t>  </a:t>
            </a:r>
            <a:r>
              <a:rPr lang="ru-RU" sz="3200" b="1" dirty="0" err="1"/>
              <a:t>борчаклы</a:t>
            </a:r>
            <a:r>
              <a:rPr lang="ru-RU" sz="3200" b="1" dirty="0"/>
              <a:t> </a:t>
            </a:r>
            <a:r>
              <a:rPr lang="ru-RU" sz="3200" b="1" dirty="0" err="1"/>
              <a:t>аш</a:t>
            </a:r>
            <a:r>
              <a:rPr lang="ru-RU" sz="3200" b="1" dirty="0"/>
              <a:t>, </a:t>
            </a:r>
            <a:r>
              <a:rPr lang="ru-RU" sz="3200" b="1" dirty="0" err="1"/>
              <a:t>боткалар</a:t>
            </a:r>
            <a:r>
              <a:rPr lang="ru-RU" sz="3200" b="1" dirty="0"/>
              <a:t> </a:t>
            </a:r>
            <a:r>
              <a:rPr lang="ru-RU" sz="3200" b="1" dirty="0" err="1"/>
              <a:t>пешерг</a:t>
            </a:r>
            <a:r>
              <a:rPr lang="tt-RU" sz="3200" b="1" dirty="0"/>
              <a:t>ә</a:t>
            </a:r>
            <a:r>
              <a:rPr lang="ru-RU" sz="3200" b="1" dirty="0" err="1"/>
              <a:t>нн</a:t>
            </a:r>
            <a:r>
              <a:rPr lang="tt-RU" sz="3200" b="1" dirty="0"/>
              <a:t>ә</a:t>
            </a:r>
            <a:r>
              <a:rPr lang="ru-RU" sz="3200" b="1" dirty="0"/>
              <a:t>р.</a:t>
            </a:r>
          </a:p>
        </p:txBody>
      </p:sp>
      <p:sp>
        <p:nvSpPr>
          <p:cNvPr id="7" name="Содержимое 6"/>
          <p:cNvSpPr>
            <a:spLocks noGrp="1"/>
          </p:cNvSpPr>
          <p:nvPr>
            <p:ph sz="half" idx="2"/>
          </p:nvPr>
        </p:nvSpPr>
        <p:spPr/>
        <p:txBody>
          <a:bodyPr/>
          <a:lstStyle/>
          <a:p>
            <a:endParaRPr lang="ru-RU"/>
          </a:p>
        </p:txBody>
      </p:sp>
      <p:pic>
        <p:nvPicPr>
          <p:cNvPr id="4" name="Рисунок 3" descr="C:\Users\Tim\Desktop\i (1).jpg"/>
          <p:cNvPicPr/>
          <p:nvPr/>
        </p:nvPicPr>
        <p:blipFill>
          <a:blip r:embed="rId3" cstate="print"/>
          <a:srcRect/>
          <a:stretch>
            <a:fillRect/>
          </a:stretch>
        </p:blipFill>
        <p:spPr bwMode="auto">
          <a:xfrm>
            <a:off x="4644008" y="2276872"/>
            <a:ext cx="4104456" cy="38827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142844" y="1600200"/>
            <a:ext cx="4352956" cy="4525963"/>
          </a:xfrm>
        </p:spPr>
        <p:txBody>
          <a:bodyPr/>
          <a:lstStyle/>
          <a:p>
            <a:pPr marL="0" indent="0">
              <a:lnSpc>
                <a:spcPct val="150000"/>
              </a:lnSpc>
              <a:buNone/>
              <a:tabLst>
                <a:tab pos="0" algn="l"/>
              </a:tabLst>
            </a:pPr>
            <a:r>
              <a:rPr lang="tt-RU" sz="3200" b="1" dirty="0"/>
              <a:t>Т</a:t>
            </a:r>
            <a:r>
              <a:rPr lang="ru-RU" sz="3200" b="1" dirty="0" err="1"/>
              <a:t>атар</a:t>
            </a:r>
            <a:r>
              <a:rPr lang="ru-RU" sz="3200" b="1" dirty="0"/>
              <a:t> </a:t>
            </a:r>
            <a:r>
              <a:rPr lang="ru-RU" sz="3200" b="1" dirty="0" err="1"/>
              <a:t>халкында</a:t>
            </a:r>
            <a:r>
              <a:rPr lang="ru-RU" sz="3200" b="1" dirty="0"/>
              <a:t> </a:t>
            </a:r>
            <a:r>
              <a:rPr lang="ru-RU" sz="3200" b="1" dirty="0" err="1"/>
              <a:t>пилм</a:t>
            </a:r>
            <a:r>
              <a:rPr lang="tt-RU" sz="3200" b="1" dirty="0"/>
              <a:t>ә</a:t>
            </a:r>
            <a:r>
              <a:rPr lang="ru-RU" sz="3200" b="1" dirty="0" err="1"/>
              <a:t>н</a:t>
            </a:r>
            <a:r>
              <a:rPr lang="ru-RU" sz="3200" b="1" dirty="0"/>
              <a:t> - б</a:t>
            </a:r>
            <a:r>
              <a:rPr lang="tt-RU" sz="3200" b="1" dirty="0"/>
              <a:t>ә</a:t>
            </a:r>
            <a:r>
              <a:rPr lang="ru-RU" sz="3200" b="1" dirty="0" err="1"/>
              <a:t>йр</a:t>
            </a:r>
            <a:r>
              <a:rPr lang="tt-RU" sz="3200" b="1" dirty="0"/>
              <a:t>ә</a:t>
            </a:r>
            <a:r>
              <a:rPr lang="ru-RU" sz="3200" b="1" dirty="0"/>
              <a:t>м к</a:t>
            </a:r>
            <a:r>
              <a:rPr lang="tt-RU" sz="3200" b="1" dirty="0"/>
              <a:t>ө</a:t>
            </a:r>
            <a:r>
              <a:rPr lang="ru-RU" sz="3200" b="1" dirty="0" err="1"/>
              <a:t>нн</a:t>
            </a:r>
            <a:r>
              <a:rPr lang="tt-RU" sz="3200" b="1" dirty="0"/>
              <a:t>ә</a:t>
            </a:r>
            <a:r>
              <a:rPr lang="ru-RU" sz="3200" b="1" dirty="0" err="1"/>
              <a:t>ренд</a:t>
            </a:r>
            <a:r>
              <a:rPr lang="tt-RU" sz="3200" b="1" dirty="0"/>
              <a:t>ә, </a:t>
            </a:r>
            <a:r>
              <a:rPr lang="ru-RU" sz="3200" b="1" dirty="0"/>
              <a:t> я кунак </a:t>
            </a:r>
            <a:r>
              <a:rPr lang="ru-RU" sz="3200" b="1" dirty="0" err="1"/>
              <a:t>чакырганда</a:t>
            </a:r>
            <a:r>
              <a:rPr lang="ru-RU" sz="3200" b="1" dirty="0"/>
              <a:t> </a:t>
            </a:r>
            <a:r>
              <a:rPr lang="tt-RU" sz="3200" b="1" dirty="0"/>
              <a:t>ә</a:t>
            </a:r>
            <a:r>
              <a:rPr lang="ru-RU" sz="3200" b="1" dirty="0" err="1"/>
              <a:t>зерл</a:t>
            </a:r>
            <a:r>
              <a:rPr lang="tt-RU" sz="3200" b="1" dirty="0"/>
              <a:t>ә</a:t>
            </a:r>
            <a:r>
              <a:rPr lang="ru-RU" sz="3200" b="1" dirty="0" err="1"/>
              <a:t>н</a:t>
            </a:r>
            <a:r>
              <a:rPr lang="tt-RU" sz="3200" b="1" dirty="0"/>
              <a:t>ә</a:t>
            </a:r>
            <a:r>
              <a:rPr lang="ru-RU" sz="3200" b="1" dirty="0"/>
              <a:t>, </a:t>
            </a:r>
            <a:r>
              <a:rPr lang="ru-RU" sz="3200" b="1" dirty="0" err="1"/>
              <a:t>аны</a:t>
            </a:r>
            <a:r>
              <a:rPr lang="ru-RU" sz="3200" b="1" dirty="0"/>
              <a:t>  </a:t>
            </a:r>
            <a:r>
              <a:rPr lang="en-US" sz="3200" b="1" dirty="0"/>
              <a:t>h</a:t>
            </a:r>
            <a:r>
              <a:rPr lang="tt-RU" sz="3200" b="1" dirty="0"/>
              <a:t>ә</a:t>
            </a:r>
            <a:r>
              <a:rPr lang="ru-RU" sz="3200" b="1" dirty="0" err="1"/>
              <a:t>рвакыт</a:t>
            </a:r>
            <a:r>
              <a:rPr lang="ru-RU" sz="3200" b="1" dirty="0"/>
              <a:t> </a:t>
            </a:r>
            <a:r>
              <a:rPr lang="ru-RU" sz="3200" b="1" dirty="0" err="1"/>
              <a:t>шулпа</a:t>
            </a:r>
            <a:r>
              <a:rPr lang="ru-RU" sz="3200" b="1" dirty="0"/>
              <a:t> бел</a:t>
            </a:r>
            <a:r>
              <a:rPr lang="tt-RU" sz="3200" b="1" dirty="0"/>
              <a:t>ә</a:t>
            </a:r>
            <a:r>
              <a:rPr lang="ru-RU" sz="3200" b="1" dirty="0" err="1"/>
              <a:t>н</a:t>
            </a:r>
            <a:r>
              <a:rPr lang="ru-RU" sz="3200" b="1" dirty="0"/>
              <a:t> </a:t>
            </a:r>
            <a:r>
              <a:rPr lang="ru-RU" sz="3200" b="1" dirty="0" err="1"/>
              <a:t>бир</a:t>
            </a:r>
            <a:r>
              <a:rPr lang="tt-RU" sz="3200" b="1" dirty="0"/>
              <a:t>ә</a:t>
            </a:r>
            <a:r>
              <a:rPr lang="ru-RU" sz="3200" b="1" dirty="0"/>
              <a:t>л</a:t>
            </a:r>
            <a:r>
              <a:rPr lang="tt-RU" sz="3200" b="1" dirty="0"/>
              <a:t>ә</a:t>
            </a:r>
            <a:r>
              <a:rPr lang="ru-RU" sz="3200" b="1" dirty="0"/>
              <a:t>р. </a:t>
            </a:r>
          </a:p>
          <a:p>
            <a:endParaRPr lang="ru-RU" dirty="0"/>
          </a:p>
        </p:txBody>
      </p:sp>
      <p:pic>
        <p:nvPicPr>
          <p:cNvPr id="5" name="Содержимое 4" descr="C:\Users\Tim\Desktop\16aae5.jpg"/>
          <p:cNvPicPr>
            <a:picLocks noGrp="1"/>
          </p:cNvPicPr>
          <p:nvPr>
            <p:ph sz="half" idx="2"/>
          </p:nvPr>
        </p:nvPicPr>
        <p:blipFill>
          <a:blip r:embed="rId3" cstate="print"/>
          <a:srcRect/>
          <a:stretch>
            <a:fillRect/>
          </a:stretch>
        </p:blipFill>
        <p:spPr bwMode="auto">
          <a:xfrm>
            <a:off x="4427984" y="2356782"/>
            <a:ext cx="4258816" cy="33044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214282" y="1600200"/>
            <a:ext cx="4281518" cy="4525963"/>
          </a:xfrm>
        </p:spPr>
        <p:txBody>
          <a:bodyPr>
            <a:normAutofit/>
          </a:bodyPr>
          <a:lstStyle/>
          <a:p>
            <a:pPr marL="0" indent="0">
              <a:buNone/>
            </a:pPr>
            <a:endParaRPr lang="tt-RU" sz="3200" dirty="0" smtClean="0"/>
          </a:p>
          <a:p>
            <a:pPr marL="0" indent="0">
              <a:buNone/>
            </a:pPr>
            <a:r>
              <a:rPr lang="tt-RU" sz="3200" b="1" dirty="0" smtClean="0"/>
              <a:t>Кунак </a:t>
            </a:r>
            <a:r>
              <a:rPr lang="tt-RU" sz="3200" b="1" dirty="0"/>
              <a:t>чакырганда, бигрәк  тә шәhәр </a:t>
            </a:r>
            <a:r>
              <a:rPr lang="tt-RU" sz="3200" b="1" dirty="0" smtClean="0"/>
              <a:t>кешеләре,  </a:t>
            </a:r>
            <a:r>
              <a:rPr lang="tt-RU" sz="3200" b="1" dirty="0"/>
              <a:t>пылау </a:t>
            </a:r>
            <a:r>
              <a:rPr lang="tt-RU" sz="3200" b="1" dirty="0" smtClean="0"/>
              <a:t>пешерәләр. </a:t>
            </a:r>
            <a:endParaRPr lang="ru-RU" sz="3200" b="1" dirty="0"/>
          </a:p>
        </p:txBody>
      </p:sp>
      <p:sp>
        <p:nvSpPr>
          <p:cNvPr id="4" name="Содержимое 3"/>
          <p:cNvSpPr>
            <a:spLocks noGrp="1"/>
          </p:cNvSpPr>
          <p:nvPr>
            <p:ph sz="half" idx="2"/>
          </p:nvPr>
        </p:nvSpPr>
        <p:spPr/>
        <p:txBody>
          <a:bodyPr>
            <a:normAutofit/>
          </a:bodyPr>
          <a:lstStyle/>
          <a:p>
            <a:endParaRPr lang="ru-RU"/>
          </a:p>
        </p:txBody>
      </p:sp>
      <p:pic>
        <p:nvPicPr>
          <p:cNvPr id="6" name="Рисунок 5" descr="C:\Users\Tim\Desktop\0000000006.jpg"/>
          <p:cNvPicPr/>
          <p:nvPr/>
        </p:nvPicPr>
        <p:blipFill>
          <a:blip r:embed="rId3" cstate="print"/>
          <a:srcRect/>
          <a:stretch>
            <a:fillRect/>
          </a:stretch>
        </p:blipFill>
        <p:spPr bwMode="auto">
          <a:xfrm>
            <a:off x="4429124" y="2276872"/>
            <a:ext cx="4498852" cy="3581020"/>
          </a:xfrm>
          <a:prstGeom prst="rect">
            <a:avLst/>
          </a:prstGeom>
          <a:ln>
            <a:noFill/>
          </a:ln>
          <a:effectLst>
            <a:softEdge rad="112500"/>
          </a:effectLst>
        </p:spPr>
      </p:pic>
      <p:sp>
        <p:nvSpPr>
          <p:cNvPr id="8" name="Прямоугольник 7"/>
          <p:cNvSpPr/>
          <p:nvPr/>
        </p:nvSpPr>
        <p:spPr>
          <a:xfrm>
            <a:off x="0" y="357166"/>
            <a:ext cx="4572000" cy="369332"/>
          </a:xfrm>
          <a:prstGeom prst="rect">
            <a:avLst/>
          </a:prstGeom>
        </p:spPr>
        <p:txBody>
          <a:bodyPr>
            <a:spAutoFit/>
          </a:bodyPr>
          <a:lstStyle/>
          <a:p>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428596" y="274638"/>
            <a:ext cx="8501122" cy="1570186"/>
          </a:xfrm>
        </p:spPr>
        <p:txBody>
          <a:bodyPr>
            <a:normAutofit fontScale="90000"/>
          </a:bodyPr>
          <a:lstStyle/>
          <a:p>
            <a:pPr algn="l">
              <a:lnSpc>
                <a:spcPct val="150000"/>
              </a:lnSpc>
            </a:pPr>
            <a:r>
              <a:rPr lang="tt-RU" sz="3200" b="1" dirty="0" smtClean="0"/>
              <a:t>Татар халкы йомырканы </a:t>
            </a:r>
            <a:r>
              <a:rPr lang="tt-RU" sz="3200" b="1" dirty="0" smtClean="0"/>
              <a:t>камыр ашларында күп куллана.  </a:t>
            </a:r>
            <a:r>
              <a:rPr lang="tt-RU" sz="3200" b="1" dirty="0" smtClean="0"/>
              <a:t>Аны пешереп </a:t>
            </a:r>
            <a:r>
              <a:rPr lang="tt-RU" sz="3200" b="1" dirty="0" smtClean="0"/>
              <a:t>тә, </a:t>
            </a:r>
            <a:r>
              <a:rPr lang="tt-RU" sz="3200" b="1" dirty="0" smtClean="0"/>
              <a:t>кыздырып та </a:t>
            </a:r>
            <a:r>
              <a:rPr lang="tt-RU" sz="3200" b="1" dirty="0" smtClean="0"/>
              <a:t>ашыйлар</a:t>
            </a:r>
            <a:r>
              <a:rPr lang="tt-RU" sz="3200" b="1" dirty="0" smtClean="0"/>
              <a:t>.</a:t>
            </a:r>
            <a:endParaRPr lang="ru-RU" sz="3200" b="1" dirty="0"/>
          </a:p>
        </p:txBody>
      </p:sp>
      <p:pic>
        <p:nvPicPr>
          <p:cNvPr id="5" name="Содержимое 4" descr="C:\Users\Tim\Desktop\55980bf4a76d4081940e86a7c753ad19_lightbox.jpg"/>
          <p:cNvPicPr>
            <a:picLocks noGrp="1"/>
          </p:cNvPicPr>
          <p:nvPr>
            <p:ph sz="half" idx="1"/>
          </p:nvPr>
        </p:nvPicPr>
        <p:blipFill>
          <a:blip r:embed="rId3" cstate="print"/>
          <a:srcRect/>
          <a:stretch>
            <a:fillRect/>
          </a:stretch>
        </p:blipFill>
        <p:spPr bwMode="auto">
          <a:xfrm>
            <a:off x="251520" y="2355436"/>
            <a:ext cx="4244280" cy="3233803"/>
          </a:xfrm>
          <a:prstGeom prst="rect">
            <a:avLst/>
          </a:prstGeom>
          <a:ln>
            <a:noFill/>
          </a:ln>
          <a:effectLst>
            <a:softEdge rad="112500"/>
          </a:effectLst>
        </p:spPr>
      </p:pic>
      <p:pic>
        <p:nvPicPr>
          <p:cNvPr id="6" name="Содержимое 5" descr="C:\Users\Tim\Desktop\0daad01f5b147fec37b76379cfc96453.jpg"/>
          <p:cNvPicPr>
            <a:picLocks noGrp="1"/>
          </p:cNvPicPr>
          <p:nvPr>
            <p:ph sz="half" idx="2"/>
          </p:nvPr>
        </p:nvPicPr>
        <p:blipFill>
          <a:blip r:embed="rId4" cstate="print"/>
          <a:srcRect/>
          <a:stretch>
            <a:fillRect/>
          </a:stretch>
        </p:blipFill>
        <p:spPr bwMode="auto">
          <a:xfrm>
            <a:off x="4648200" y="2518056"/>
            <a:ext cx="4244280" cy="30711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GlHcMHJ5-vY/U9LEEMeeG8I/AAAAAAAALtE/yNR4YrFI6xA/s1600/1366x768.jpg"/>
          <p:cNvPicPr>
            <a:picLocks noChangeAspect="1" noChangeArrowheads="1"/>
          </p:cNvPicPr>
          <p:nvPr/>
        </p:nvPicPr>
        <p:blipFill>
          <a:blip r:embed="rId2" cstate="print"/>
          <a:srcRect r="15301"/>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214282" y="260648"/>
            <a:ext cx="4281518" cy="5865515"/>
          </a:xfrm>
        </p:spPr>
        <p:txBody>
          <a:bodyPr>
            <a:noAutofit/>
          </a:bodyPr>
          <a:lstStyle/>
          <a:p>
            <a:pPr marL="0" indent="0">
              <a:lnSpc>
                <a:spcPct val="150000"/>
              </a:lnSpc>
              <a:buNone/>
            </a:pPr>
            <a:r>
              <a:rPr lang="ru-RU" sz="3200" b="1" dirty="0" err="1"/>
              <a:t>Ө</a:t>
            </a:r>
            <a:r>
              <a:rPr lang="ru-RU" sz="3200" b="1" dirty="0" err="1" smtClean="0"/>
              <a:t>чпочмак </a:t>
            </a:r>
            <a:r>
              <a:rPr lang="ru-RU" sz="3200" b="1" dirty="0"/>
              <a:t>та </a:t>
            </a:r>
            <a:r>
              <a:rPr lang="ru-RU" sz="3200" b="1" dirty="0" err="1"/>
              <a:t>традицион</a:t>
            </a:r>
            <a:r>
              <a:rPr lang="ru-RU" sz="3200" b="1" dirty="0"/>
              <a:t> татар </a:t>
            </a:r>
            <a:r>
              <a:rPr lang="ru-RU" sz="3200" b="1" dirty="0" err="1"/>
              <a:t>ашамлыгы</a:t>
            </a:r>
            <a:r>
              <a:rPr lang="ru-RU" sz="3200" b="1" dirty="0" smtClean="0"/>
              <a:t>, </a:t>
            </a:r>
            <a:r>
              <a:rPr lang="ru-RU" sz="3200" b="1" dirty="0" err="1" smtClean="0"/>
              <a:t>аның эченә </a:t>
            </a:r>
            <a:r>
              <a:rPr lang="ru-RU" sz="3200" b="1" dirty="0" smtClean="0"/>
              <a:t>э</a:t>
            </a:r>
            <a:r>
              <a:rPr lang="tt-RU" sz="3200" b="1" dirty="0" smtClean="0"/>
              <a:t>лек</a:t>
            </a:r>
            <a:r>
              <a:rPr lang="ru-RU" sz="3200" b="1" dirty="0" smtClean="0"/>
              <a:t> </a:t>
            </a:r>
            <a:r>
              <a:rPr lang="ru-RU" sz="3200" b="1" dirty="0" err="1" smtClean="0"/>
              <a:t>ит</a:t>
            </a:r>
            <a:r>
              <a:rPr lang="ru-RU" sz="3200" b="1" dirty="0" smtClean="0"/>
              <a:t> </a:t>
            </a:r>
            <a:r>
              <a:rPr lang="ru-RU" sz="3200" b="1" dirty="0" err="1" smtClean="0"/>
              <a:t>белән </a:t>
            </a:r>
            <a:r>
              <a:rPr lang="ru-RU" sz="3200" b="1" dirty="0" err="1"/>
              <a:t>суган</a:t>
            </a:r>
            <a:r>
              <a:rPr lang="ru-RU" sz="3200" b="1" dirty="0"/>
              <a:t> </a:t>
            </a:r>
            <a:r>
              <a:rPr lang="ru-RU" sz="3200" b="1" dirty="0" err="1"/>
              <a:t>гына</a:t>
            </a:r>
            <a:r>
              <a:rPr lang="ru-RU" sz="3200" b="1" dirty="0"/>
              <a:t> </a:t>
            </a:r>
            <a:r>
              <a:rPr lang="ru-RU" sz="3200" b="1" dirty="0" err="1" smtClean="0"/>
              <a:t>салганнар</a:t>
            </a:r>
            <a:r>
              <a:rPr lang="ru-RU" sz="3200" b="1" dirty="0" smtClean="0"/>
              <a:t>, </a:t>
            </a:r>
            <a:r>
              <a:rPr lang="ru-RU" sz="3200" b="1" dirty="0" err="1" smtClean="0"/>
              <a:t>соңрак </a:t>
            </a:r>
            <a:r>
              <a:rPr lang="ru-RU" sz="3200" b="1" dirty="0" err="1"/>
              <a:t>турап</a:t>
            </a:r>
            <a:r>
              <a:rPr lang="ru-RU" sz="3200" b="1" dirty="0"/>
              <a:t> </a:t>
            </a:r>
            <a:r>
              <a:rPr lang="ru-RU" sz="3200" b="1" dirty="0" err="1" smtClean="0"/>
              <a:t>бәрәңге дә </a:t>
            </a:r>
            <a:r>
              <a:rPr lang="ru-RU" sz="3200" b="1" dirty="0"/>
              <a:t>куша </a:t>
            </a:r>
            <a:r>
              <a:rPr lang="ru-RU" sz="3200" b="1" dirty="0" err="1"/>
              <a:t>башлаганнар</a:t>
            </a:r>
            <a:r>
              <a:rPr lang="ru-RU" sz="3200" b="1" dirty="0"/>
              <a:t>. </a:t>
            </a:r>
          </a:p>
        </p:txBody>
      </p:sp>
      <p:pic>
        <p:nvPicPr>
          <p:cNvPr id="5" name="Содержимое 4" descr="C:\Users\Tim\Desktop\766794_640.jpg"/>
          <p:cNvPicPr>
            <a:picLocks noGrp="1"/>
          </p:cNvPicPr>
          <p:nvPr>
            <p:ph sz="half" idx="2"/>
          </p:nvPr>
        </p:nvPicPr>
        <p:blipFill>
          <a:blip r:embed="rId3" cstate="print"/>
          <a:srcRect/>
          <a:stretch>
            <a:fillRect/>
          </a:stretch>
        </p:blipFill>
        <p:spPr bwMode="auto">
          <a:xfrm>
            <a:off x="4714876" y="1484785"/>
            <a:ext cx="4255764" cy="35158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272</Words>
  <Application>Microsoft Office PowerPoint</Application>
  <PresentationFormat>Экран (4:3)</PresentationFormat>
  <Paragraphs>31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Татар милли ризыклары тарихы</vt:lpstr>
      <vt:lpstr>              Татар халкы үз милли ашларына бик бай, hәм бөтен дөньяга үз ризыклары белән мәшhүр.           Азыкны  казанда пешергәннәр, йөздереп кыздырганнар hәм мичтә пешергәннәр. Мичтә бигрәк тә ипи пешергәннәр. Иписез  көндәлек аш та, бәйрәм табыны да узмый, ул изге азык. </vt:lpstr>
      <vt:lpstr>Слайд 3</vt:lpstr>
      <vt:lpstr>Слайд 4</vt:lpstr>
      <vt:lpstr>Слайд 5</vt:lpstr>
      <vt:lpstr>Слайд 6</vt:lpstr>
      <vt:lpstr>Слайд 7</vt:lpstr>
      <vt:lpstr>Татар халкы йомырканы камыр ашларында күп куллана.  Аны пешереп тә, кыздырып та ашыйлар.</vt:lpstr>
      <vt:lpstr>Слайд 9</vt:lpstr>
      <vt:lpstr>Слайд 10</vt:lpstr>
      <vt:lpstr>Слайд 11</vt:lpstr>
      <vt:lpstr>Слайд 12</vt:lpstr>
      <vt:lpstr>Слайд 13</vt:lpstr>
      <vt:lpstr>Чәкчәк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мадина</dc:creator>
  <cp:lastModifiedBy>Дмитрий Каленюк</cp:lastModifiedBy>
  <cp:revision>29</cp:revision>
  <dcterms:created xsi:type="dcterms:W3CDTF">2014-10-07T04:57:26Z</dcterms:created>
  <dcterms:modified xsi:type="dcterms:W3CDTF">2014-12-25T14:27:37Z</dcterms:modified>
</cp:coreProperties>
</file>