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0" r:id="rId5"/>
    <p:sldId id="277" r:id="rId6"/>
    <p:sldId id="278" r:id="rId7"/>
    <p:sldId id="273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A2DD33-20C9-4BDB-B083-5C2DA12DAB6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A0D269-E4D7-4D74-8187-39482800B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ремль в Каз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02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МБОУ «Васильевская общеобразовательная школа № 2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Зеленодольского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муниципального района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Республики Татарстан»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844824"/>
            <a:ext cx="4219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«Казанский Кремль»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797152"/>
            <a:ext cx="392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Выполнила: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Наматова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Гузалия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Ансаровна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Учитель татарского языка и литературы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ВСОШ № 2 ЗМР РТ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6453336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2014 год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okazan.ru/upload/photogallery/view_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26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СПАССКАЯ            БАШНЯ  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ulture.ru/ru/uploads/media/atlas/0001/04/a92d46ae122c2291dfa4a85e5d08377383611aa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Гузалия\Pictures\39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2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5995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Благовещенский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           собор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azan-mitropolia.ru/www/12092004/02525_20050824_162745.jpg-s_8819062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857500" cy="2143125"/>
          </a:xfrm>
          <a:prstGeom prst="rect">
            <a:avLst/>
          </a:prstGeom>
          <a:noFill/>
        </p:spPr>
      </p:pic>
      <p:pic>
        <p:nvPicPr>
          <p:cNvPr id="35844" name="Picture 4" descr="Фрагмент роспи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1981200" cy="3333750"/>
          </a:xfrm>
          <a:prstGeom prst="rect">
            <a:avLst/>
          </a:prstGeom>
          <a:noFill/>
        </p:spPr>
      </p:pic>
      <p:pic>
        <p:nvPicPr>
          <p:cNvPr id="35846" name="Picture 6" descr="http://kazan-mitropolia.ru/www/fototemple/Kazan/blagkiyikonstas_sm_58951504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2533464" cy="3377952"/>
          </a:xfrm>
          <a:prstGeom prst="rect">
            <a:avLst/>
          </a:prstGeom>
          <a:noFill/>
        </p:spPr>
      </p:pic>
      <p:pic>
        <p:nvPicPr>
          <p:cNvPr id="35848" name="Picture 8" descr="http://kazan-mitropolia.ru/www/fototemple/Kazan/rakasmoshmigerna_sm_58917824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924944"/>
            <a:ext cx="2533464" cy="33779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72200" y="623731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dirty="0" smtClean="0">
                <a:solidFill>
                  <a:srgbClr val="FF0000"/>
                </a:solidFill>
              </a:rPr>
              <a:t>Иконостас Благовещенского Собора.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6334780"/>
            <a:ext cx="358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i="1" dirty="0" smtClean="0">
                <a:solidFill>
                  <a:srgbClr val="FF0000"/>
                </a:solidFill>
              </a:rPr>
              <a:t>Рака с частью мощей </a:t>
            </a:r>
            <a:r>
              <a:rPr lang="ru-RU" sz="1400" i="1" dirty="0" err="1" smtClean="0">
                <a:solidFill>
                  <a:srgbClr val="FF0000"/>
                </a:solidFill>
              </a:rPr>
              <a:t>свт</a:t>
            </a:r>
            <a:r>
              <a:rPr lang="ru-RU" sz="1400" i="1" dirty="0" smtClean="0">
                <a:solidFill>
                  <a:srgbClr val="FF0000"/>
                </a:solidFill>
              </a:rPr>
              <a:t>. Гурия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 fontAlgn="base"/>
            <a:r>
              <a:rPr lang="ru-RU" sz="1400" i="1" dirty="0" smtClean="0">
                <a:solidFill>
                  <a:srgbClr val="FF0000"/>
                </a:solidFill>
              </a:rPr>
              <a:t>архиепископа Казанского.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334780"/>
            <a:ext cx="315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i="1" dirty="0" smtClean="0">
                <a:solidFill>
                  <a:srgbClr val="FF0000"/>
                </a:solidFill>
              </a:rPr>
              <a:t>Фрагмент росписи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 fontAlgn="base"/>
            <a:r>
              <a:rPr lang="ru-RU" sz="1400" i="1" dirty="0" smtClean="0">
                <a:solidFill>
                  <a:srgbClr val="FF0000"/>
                </a:solidFill>
              </a:rPr>
              <a:t>после реставрации.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5850" name="Picture 10" descr="http://kazan-mitropolia.ru/www/fototemple/Kazan/blagkiysobrnochiy_sm_59047685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76672"/>
            <a:ext cx="2376264" cy="2178242"/>
          </a:xfrm>
          <a:prstGeom prst="rect">
            <a:avLst/>
          </a:prstGeom>
          <a:noFill/>
        </p:spPr>
      </p:pic>
      <p:pic>
        <p:nvPicPr>
          <p:cNvPr id="35852" name="Picture 12" descr="http://kazan-mitropolia.ru/www/12092004/02525_20070516_204135.jpg-s_882208333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7667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uide-kzn.ru/wp-content/uploads/2012/07/zodc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086100" cy="4114801"/>
          </a:xfrm>
          <a:prstGeom prst="rect">
            <a:avLst/>
          </a:prstGeom>
          <a:noFill/>
        </p:spPr>
      </p:pic>
      <p:pic>
        <p:nvPicPr>
          <p:cNvPr id="36876" name="Picture 12" descr="http://mw2.google.com/mw-panoramio/photos/medium/99839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5472607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ulture.ru/ru/uploads/media/atlas/0001/04/4d6446e8d8df47a1155d663ad6c60db458f6ea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116632"/>
            <a:ext cx="4687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Мечеть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itchFamily="66" charset="0"/>
              </a:rPr>
              <a:t>Кул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Шариф 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Башня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Сююмбике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 - это самая крупная падающая башня в Европе, названа в честь Казанской царицы. Башня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Сююмбике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 - сама легендарная и интересная достопримечательность Казани, является символом этого города</a:t>
            </a:r>
          </a:p>
        </p:txBody>
      </p:sp>
      <p:pic>
        <p:nvPicPr>
          <p:cNvPr id="37896" name="Picture 8" descr="Непокоренная Сююмб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572000" cy="6096001"/>
          </a:xfrm>
          <a:prstGeom prst="rect">
            <a:avLst/>
          </a:prstGeom>
          <a:noFill/>
        </p:spPr>
      </p:pic>
      <p:pic>
        <p:nvPicPr>
          <p:cNvPr id="5122" name="Picture 2" descr="http://culture.ru/ru/uploads/media/atlas/0001/04/12c4b044ed91865f3c5f0805860855d206b51c8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980728"/>
            <a:ext cx="4480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Башня </a:t>
            </a:r>
            <a:r>
              <a:rPr lang="ru-RU" sz="4800" dirty="0" err="1" smtClean="0">
                <a:solidFill>
                  <a:srgbClr val="FF0000"/>
                </a:solidFill>
                <a:latin typeface="Monotype Corsiva" pitchFamily="66" charset="0"/>
              </a:rPr>
              <a:t>Сююмбике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attravel.ru/images/stories/dostopim/kazan/arhitektura/dostopimechatelnosti_kazani_-_baschnya_cyem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332989" cy="4999484"/>
          </a:xfrm>
          <a:prstGeom prst="rect">
            <a:avLst/>
          </a:prstGeom>
          <a:noFill/>
        </p:spPr>
      </p:pic>
      <p:pic>
        <p:nvPicPr>
          <p:cNvPr id="29700" name="Picture 4" descr="http://www.taxi16.ru/foto/mesta/suumb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333006" cy="49480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95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Гузалия</dc:creator>
  <cp:lastModifiedBy>Гузалия</cp:lastModifiedBy>
  <cp:revision>36</cp:revision>
  <dcterms:created xsi:type="dcterms:W3CDTF">2012-12-29T18:00:21Z</dcterms:created>
  <dcterms:modified xsi:type="dcterms:W3CDTF">2014-03-17T18:05:42Z</dcterms:modified>
</cp:coreProperties>
</file>