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69874A-127A-4B37-AC75-A5AB188A0607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919066-9D6A-40DE-BE79-70B498569B4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9D%D0%B0%D0%BA%D0%B0%D0%BC%D1%83%D1%80%D0%B0_%D0%A5%D0%B0%D0%B4%D0%B7%D0%B8%D0%BC%D1%8D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1%D0%B8%D0%BE%D0%BF%D0%BE%D0%BB%D0%B8%D1%82%D0%B8%D0%BA%D0%B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928802"/>
            <a:ext cx="9144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актуальные проблемы в биоэтики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opypast.ru/uploads/posts/thumbs/1256823736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628774"/>
            <a:ext cx="5715000" cy="522922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00364" y="0"/>
            <a:ext cx="34034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Биоэ́тика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31432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(от </a:t>
            </a:r>
            <a:r>
              <a:rPr lang="ru-RU" sz="2400" u="sng" dirty="0" err="1">
                <a:hlinkClick r:id="rId3" tooltip="Древнегреческий язык"/>
              </a:rPr>
              <a:t>др.-греч</a:t>
            </a:r>
            <a:r>
              <a:rPr lang="ru-RU" sz="2400" u="sng" dirty="0">
                <a:hlinkClick r:id="rId3" tooltip="Древнегреческий язык"/>
              </a:rPr>
              <a:t>.</a:t>
            </a:r>
            <a:r>
              <a:rPr lang="ru-RU" sz="2400" dirty="0"/>
              <a:t> </a:t>
            </a:r>
            <a:r>
              <a:rPr lang="ru-RU" sz="2400" dirty="0" err="1"/>
              <a:t>βιός </a:t>
            </a:r>
            <a:r>
              <a:rPr lang="ru-RU" sz="2400" dirty="0"/>
              <a:t>— жизнь и </a:t>
            </a:r>
            <a:r>
              <a:rPr lang="ru-RU" sz="2400" dirty="0" err="1"/>
              <a:t>ἠθική</a:t>
            </a:r>
            <a:r>
              <a:rPr lang="ru-RU" sz="2400" dirty="0"/>
              <a:t> — поведение, поступки) — учение о нравственной стороне деятельности человека в медицине и биологии.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5723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Впервые термин употребляется </a:t>
            </a:r>
            <a:r>
              <a:rPr lang="ru-RU" dirty="0" err="1"/>
              <a:t>Bioethics</a:t>
            </a:r>
            <a:r>
              <a:rPr lang="ru-RU" dirty="0"/>
              <a:t> использовался </a:t>
            </a:r>
            <a:r>
              <a:rPr lang="ru-RU" dirty="0" err="1"/>
              <a:t>Fritz</a:t>
            </a:r>
            <a:r>
              <a:rPr lang="ru-RU" dirty="0"/>
              <a:t> </a:t>
            </a:r>
            <a:r>
              <a:rPr lang="ru-RU" dirty="0" err="1"/>
              <a:t>Jahr</a:t>
            </a:r>
            <a:r>
              <a:rPr lang="ru-RU" dirty="0"/>
              <a:t> в 1927 году. В 1969 год упоминался у американским онкологом и биохимиком В. Р. </a:t>
            </a:r>
            <a:r>
              <a:rPr lang="ru-RU" dirty="0" err="1"/>
              <a:t>Поттером</a:t>
            </a:r>
            <a:r>
              <a:rPr lang="ru-RU" dirty="0"/>
              <a:t> для обозначения этических проблем, связанных с потенциальной опасностью для выживания человечества в современном мире. Первое упоминание термина в медицинском журнале относят к 1971 году.</a:t>
            </a:r>
          </a:p>
          <a:p>
            <a:r>
              <a:rPr lang="ru-RU" dirty="0"/>
              <a:t>В </a:t>
            </a:r>
            <a:r>
              <a:rPr lang="ru-RU" dirty="0" err="1"/>
              <a:t>Encyclopedia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Bioethics</a:t>
            </a:r>
            <a:r>
              <a:rPr lang="ru-RU" dirty="0"/>
              <a:t> (т. 1, с. XXI) биоэтика определяется как «систематическое исследование нравственных параметров, — включая моральную оценку, решения, поведение, ориентиры и т. п. — достижений биологических и медицинских наук».</a:t>
            </a:r>
          </a:p>
          <a:p>
            <a:r>
              <a:rPr lang="ru-RU" dirty="0"/>
              <a:t>Позже биомедицинская этика формируется как учебная дисциплина в медицинских вузах. К вопросам биоэтики обращались и обращаются мыслители разных направлений. Например, известный японский специалист по истории буддизма </a:t>
            </a:r>
            <a:r>
              <a:rPr lang="ru-RU" dirty="0" err="1">
                <a:hlinkClick r:id="rId2" tooltip="Накамура Хадзимэ"/>
              </a:rPr>
              <a:t>Накамура</a:t>
            </a:r>
            <a:r>
              <a:rPr lang="ru-RU" dirty="0">
                <a:hlinkClick r:id="rId2" tooltip="Накамура Хадзимэ"/>
              </a:rPr>
              <a:t> </a:t>
            </a:r>
            <a:r>
              <a:rPr lang="ru-RU" dirty="0" err="1">
                <a:hlinkClick r:id="rId2" tooltip="Накамура Хадзимэ"/>
              </a:rPr>
              <a:t>Хадзимэ</a:t>
            </a:r>
            <a:r>
              <a:rPr lang="ru-RU" dirty="0"/>
              <a:t> (1912—1999) в своих работах не раз касался проблем биоэтики.</a:t>
            </a:r>
          </a:p>
        </p:txBody>
      </p:sp>
      <p:pic>
        <p:nvPicPr>
          <p:cNvPr id="4098" name="Picture 2" descr="http://image.newsru.com/pict/id/large/425124_2002052117123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571999"/>
            <a:ext cx="3048000" cy="2286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0"/>
            <a:ext cx="266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214290"/>
            <a:ext cx="4332020" cy="584775"/>
          </a:xfrm>
          <a:prstGeom prst="rect">
            <a:avLst/>
          </a:prstGeom>
        </p:spPr>
        <p:txBody>
          <a:bodyPr wrap="none">
            <a:spAutoFit/>
            <a:scene3d>
              <a:camera prst="perspectiveLef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sz="3200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Направления биоэтики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92867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В узком смысле</a:t>
            </a:r>
            <a:r>
              <a:rPr lang="ru-RU" dirty="0"/>
              <a:t> понятие биоэтика обозначает весь круг этических проблем во взаимодействии врача и пациента. Неоднозначные ситуации, постоянно возникающие в практической медицине как порождение прогресса биологической науки и медицинского знания, требуют постоянного обсуждения как в медицинском сообществе, так и в кругу широкой общественности.</a:t>
            </a:r>
          </a:p>
          <a:p>
            <a:r>
              <a:rPr lang="ru-RU" i="1" dirty="0"/>
              <a:t>В широком смысле</a:t>
            </a:r>
            <a:r>
              <a:rPr lang="ru-RU" dirty="0"/>
              <a:t> термин биоэтика относится к исследованию социальных, экологических, медицинских и социально-правовых проблем, касающихся не только человека, но и любых живых организмов, включённых в экосистемы, окружающие человека. В этом смысле биоэтика имеет философскую направленность, оценивает результаты развития новых технологий и идей в медицине и биологии в целом.</a:t>
            </a:r>
          </a:p>
        </p:txBody>
      </p:sp>
      <p:pic>
        <p:nvPicPr>
          <p:cNvPr id="3074" name="Picture 2" descr="http://wiki.kamipkpk.ru/images/5/58/44086664_D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0" y="3638549"/>
            <a:ext cx="333375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571480"/>
            <a:ext cx="12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/>
              <a:t>Эвтаназия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8572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Вопрос о приемлемости добровольного ухода из жизни становится всё более актуальным — по мере того, как растут технические возможности сохранения «жизни тела» — при вполне возможной «смерти мозга».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4613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Гомотрансплантация и </a:t>
            </a:r>
            <a:r>
              <a:rPr lang="ru-RU" b="1" dirty="0" err="1"/>
              <a:t>аллотрансплантация</a:t>
            </a:r>
            <a:endParaRPr lang="ru-RU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1571613"/>
            <a:ext cx="8572560" cy="19870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Прижизненное изъятие органов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 России прижизненное изъятие органов (в основном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почки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 допускается только от ближайших родственников, с обоюдного согласия участников.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Использование органов от умерших людей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Чем раньше будет пересажен орган погибшего от каких-либо причин донора, тем выше шансы на успех операции. Однако процедура фиксации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смерти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и её критерии до сих пор остаётся предметом дискуссий.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 России принята практика, при которой, если человек или его родственники не высказывались прямо против возможности использования органов после смерти, считается потенциальным донором.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Наиболее сложным вопросом остаётся доверие к службам, обеспечивающим изъятие органов (контроль за отсутствием злоупотреблений — потенциально опасными считаются прецеденты доведения больных доноров до смерти, неоказание должной помощи потенциальному донору, и даже изъятие органов у здоровых люд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286124"/>
            <a:ext cx="2383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Ксенотрансплантация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571876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Пересадка органов от животных может подвергаться негативной оценке со стороны отдельных религиозных </a:t>
            </a:r>
            <a:r>
              <a:rPr lang="ru-RU" sz="1400" dirty="0" err="1"/>
              <a:t>конфессий</a:t>
            </a:r>
            <a:r>
              <a:rPr lang="ru-RU" sz="1400" dirty="0"/>
              <a:t> или их представителей. В частности, по тем или иным соображениям, для мусульман или иудеев неприемлемыми могут быть ткани и органы свиньи, а для индуистов — коровы. Так же ксенотрансплантация подвергается критике со стороны защитников прав животных и людей, считающие подобную практику неэтичной по отношению к животным.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714884"/>
            <a:ext cx="780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Аборт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514351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Вопрос о возможности проведения медицинского аборта, о допустимости, решается законодательно, в разных странах по-разному, в зависимости от светского или религиозного характера государства. Православие, католицизм</a:t>
            </a:r>
            <a:r>
              <a:rPr lang="ru-RU" sz="1400" dirty="0" smtClean="0"/>
              <a:t>, буддизм</a:t>
            </a:r>
            <a:r>
              <a:rPr lang="ru-RU" sz="1400" dirty="0"/>
              <a:t>, индуизм и ислам отрицают возможность аборта, даже по медицинским показаниям.</a:t>
            </a:r>
          </a:p>
          <a:p>
            <a:r>
              <a:rPr lang="ru-RU" sz="1400" dirty="0"/>
              <a:t>В большинстве светских государств считается, что телесная автономия женщины дает ей право распоряжаться своим организмом, а появление новой личности, обладающей правами, происходит в момент появления на свет. Поэтому во всех этих странах аборт разрешён.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0107" y="0"/>
            <a:ext cx="906389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Ключевые вопросы биоэтики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0"/>
            <a:ext cx="17920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071546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2001 году МЗ РФ была принята Программа по биоэтике.</a:t>
            </a:r>
          </a:p>
          <a:p>
            <a:r>
              <a:rPr lang="ru-RU" dirty="0"/>
              <a:t>Биоэтика, или этика жизни, является разделом этики. Биоэтика определяет, какие действия по отношению к живому с моральной точки зрения допустимы, а какие недопустимы.</a:t>
            </a:r>
          </a:p>
          <a:p>
            <a:r>
              <a:rPr lang="ru-RU" dirty="0"/>
              <a:t>Выступая в Коста-Рике в марте 1999, создатель термина, В. </a:t>
            </a:r>
            <a:r>
              <a:rPr lang="ru-RU" dirty="0" err="1"/>
              <a:t>Поттер</a:t>
            </a:r>
            <a:r>
              <a:rPr lang="ru-RU" dirty="0"/>
              <a:t> сказал в заключение своего доклада: «Я прошу вас понимать биоэтику как новое этическое учение, объединяющее смирение, ответственность и компетентность, как науку, которая по своей сути является междисциплинарной, которая объединяет все культуры и расширяет значение слова „гуманность“».</a:t>
            </a:r>
          </a:p>
          <a:p>
            <a:r>
              <a:rPr lang="ru-RU" dirty="0"/>
              <a:t>Биоэтика является системным ответом на так называемые «проблемные ситуации» этико-правового характера, объективно возникающие под влиянием научно-технического прогресса в экологии, биологии и медицине, в частности — в современной клинической практике. Важную роль играет изменение социально-экономических факторов, глобализация, смешение культурно-религиозных традиций. Комплекс морально-этических проблем охватывает приложения биологии не только к социально-политической, но и ко всей гуманитарной проблематике, и включает наряду с биоэтикой </a:t>
            </a:r>
            <a:r>
              <a:rPr lang="ru-RU" dirty="0" err="1">
                <a:hlinkClick r:id="rId2" tooltip="Биополитика"/>
              </a:rPr>
              <a:t>биополитику</a:t>
            </a:r>
            <a:r>
              <a:rPr lang="ru-RU" dirty="0"/>
              <a:t>, </a:t>
            </a:r>
            <a:r>
              <a:rPr lang="ru-RU" dirty="0" err="1"/>
              <a:t>биотеологию</a:t>
            </a:r>
            <a:r>
              <a:rPr lang="ru-RU" dirty="0"/>
              <a:t> и другие ветви науки.</a:t>
            </a:r>
          </a:p>
          <a:p>
            <a:r>
              <a:rPr lang="ru-RU" dirty="0"/>
              <a:t>Русская Православная Церковь представила свою официальную позицию по вопросам биоэтики в Основах социальной концепции, документе, принятом на юбилейном Архиерейском соборе в 2000 году (глава XII).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144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Нстюша))</dc:creator>
  <cp:lastModifiedBy>Нстюша))</cp:lastModifiedBy>
  <cp:revision>2</cp:revision>
  <dcterms:created xsi:type="dcterms:W3CDTF">2014-01-16T13:59:07Z</dcterms:created>
  <dcterms:modified xsi:type="dcterms:W3CDTF">2014-01-16T14:17:32Z</dcterms:modified>
</cp:coreProperties>
</file>