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77" r:id="rId9"/>
    <p:sldId id="262" r:id="rId10"/>
    <p:sldId id="278" r:id="rId11"/>
    <p:sldId id="279" r:id="rId12"/>
    <p:sldId id="280" r:id="rId13"/>
    <p:sldId id="263" r:id="rId14"/>
    <p:sldId id="264" r:id="rId15"/>
    <p:sldId id="265" r:id="rId16"/>
    <p:sldId id="266" r:id="rId17"/>
    <p:sldId id="267" r:id="rId18"/>
    <p:sldId id="268" r:id="rId19"/>
    <p:sldId id="273" r:id="rId20"/>
    <p:sldId id="270" r:id="rId21"/>
    <p:sldId id="271" r:id="rId22"/>
    <p:sldId id="272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C317C5-CE69-414C-83A7-FB97D9FA6EE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474DA2-FD3D-49E1-B975-529E0BEEE0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Проблемы демографии в России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381328"/>
            <a:ext cx="7772400" cy="476672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Колонцовой</a:t>
            </a:r>
            <a:r>
              <a:rPr lang="ru-RU" dirty="0" smtClean="0"/>
              <a:t> Надежды </a:t>
            </a:r>
            <a:r>
              <a:rPr lang="ru-RU" dirty="0" err="1" smtClean="0"/>
              <a:t>гр</a:t>
            </a:r>
            <a:r>
              <a:rPr lang="ru-RU" dirty="0" smtClean="0"/>
              <a:t> 13111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1987 г. по 1993 г. рождаемость в стране сократилась с 2 до 1,3 ребенка на женщину (или с 17,2 до 9,4 родов на 1000 чел.).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1986 по 1994 гг. смертность в России выросла с 10,4% (смертей на 1000 чел. в год) до катастрофического и аномального для сколь-нибудь развитых стран уровня 15%.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ru-RU" dirty="0" smtClean="0"/>
              <a:t>В 1991-1992 гг. смертность сравнялась с рождаемостью, а вскоре и значительно превысила ее.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coolreferat.com/ref-3_654932979-13779.cool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08720"/>
            <a:ext cx="8172054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Сокращение населения - не новость для нашей страны - на протяжении ХХ в. оно наблюдается уже в четвертый раз. Но в отличие от предыдущих периодов, когда такая убыль была обусловлена острейшими социальными потрясениями - первой мировой и гражданской войнами, голодом и репрессиями 30-х годов, второй мировой войной, в настоящее время она была вполне ожидаемой. </a:t>
            </a:r>
            <a:endParaRPr lang="ru-RU" dirty="0" smtClean="0"/>
          </a:p>
          <a:p>
            <a:r>
              <a:rPr lang="ru-RU" dirty="0" smtClean="0"/>
              <a:t>Кризисные </a:t>
            </a:r>
            <a:r>
              <a:rPr lang="ru-RU" dirty="0" smtClean="0"/>
              <a:t>явления периода реформ лишь ускорили реализацию давних прогнозов. Только за 1992-1997 гг. население страны сократилось на 1,2 млн. человек, и сейчас нет никаких оснований ожидать появления положительного прироста или хотя бы стабилизации численности населения (см. рис.2).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coolreferat.com/ref-3_654946758-121330.coolp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666"/>
            <a:ext cx="8568952" cy="5237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Главной причиной долговременного снижения естественного прироста населения стало </a:t>
            </a:r>
            <a:r>
              <a:rPr lang="ru-RU" b="1" dirty="0" smtClean="0"/>
              <a:t>падение рождаемости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r>
              <a:rPr lang="ru-RU" dirty="0" smtClean="0"/>
              <a:t>Начиная с 1992 г. в России происходит абсолютная убыль населения. Можно добавить, что в РСФСР в 1988 г. на одну женщину приходилось еще 2 ребенка (в СССР в целом — 2,2 ребенка), а к концу 90-х годов фертильность женщин в стране снизилась до 1,24 ребенка, тогда как для устойчивого роста населения необходимо более </a:t>
            </a:r>
            <a:r>
              <a:rPr lang="ru-RU" dirty="0" smtClean="0"/>
              <a:t>двух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r>
              <a:rPr lang="ru-RU" dirty="0" smtClean="0"/>
              <a:t>Согласно </a:t>
            </a:r>
            <a:r>
              <a:rPr lang="ru-RU" dirty="0" smtClean="0"/>
              <a:t>имеющимся прогнозам, численность населения России будет продолжать уменьшаться и в первые десятилетия XXI в., когда в зрелый возраст вступит малочисленное поколение, рожденное в 90-е годы, а выходить из рабочего возраста будет самое многочисленное поколение, рожденное в 50-х годах. В результате к 2015 г. число жителей в России может уменьшиться до 138 </a:t>
            </a:r>
            <a:r>
              <a:rPr lang="ru-RU" dirty="0" err="1" smtClean="0"/>
              <a:t>млн</a:t>
            </a:r>
            <a:r>
              <a:rPr lang="ru-RU" dirty="0" smtClean="0"/>
              <a:t> чел.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Смертность</a:t>
            </a:r>
            <a:r>
              <a:rPr lang="ru-RU" dirty="0" smtClean="0"/>
              <a:t> - второй компонент формирования естественного прироста населения. Известно, что смертность в России очень высока. Это, конечно, усугубляет общую неблагоприятную ситуацию, увеличивая превышение числа смертей над числом рождений, которое и образует величину отрицательного естественного прироста. Однако и здесь речь идет о давней и устойчивой тенденции, преодолеть которую в короткое время едва ли удастся.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Демогра́фия</a:t>
            </a:r>
            <a:r>
              <a:rPr lang="ru-RU" dirty="0" smtClean="0"/>
              <a:t> </a:t>
            </a:r>
            <a:r>
              <a:rPr lang="ru-RU" dirty="0" smtClean="0"/>
              <a:t>— </a:t>
            </a:r>
            <a:r>
              <a:rPr lang="ru-RU" dirty="0" smtClean="0"/>
              <a:t>наука о закономерностях воспроизводства населения, о зависимости его характера от социально-экономических, природных условий, миграции, изучающая численность, территориальное размещение и состав населения, их изменения, причины и следствия этих изменений и дающая рекомендации по их улучшению.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r>
              <a:rPr lang="ru-RU" b="1" dirty="0" smtClean="0"/>
              <a:t>Возрастная структура населения</a:t>
            </a:r>
            <a:r>
              <a:rPr lang="ru-RU" dirty="0" smtClean="0"/>
              <a:t> - третий фактор, от которого зависит его естественный прирост. В России ее влияние долгое время маскировало </a:t>
            </a:r>
            <a:r>
              <a:rPr lang="ru-RU" dirty="0" err="1" smtClean="0"/>
              <a:t>депопуляционные</a:t>
            </a:r>
            <a:r>
              <a:rPr lang="ru-RU" dirty="0" smtClean="0"/>
              <a:t> тенденции и способствовало сохранению превышения числа рождений над числом смертей, когда возрастные интенсивности рождаемости и смертности уже не давали для этого оснований.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70-е - 80-е годы ежегодное абсолютное число смертей в России были относительно небольшим и не превышало числа рождений не потому, что смертность была низкой или рождаемость высокой, а потому, что доля пожилых и престарелых людей, особенно мужчин, была не просто малой (благодаря относительно более высокой рождаемости в предшествующие годы), а ненормально малой.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Огромная их часть погибла до срока, просто не дожила до возрастов «нормальной» смертности. В этом легко убедиться, если сравнить Россию с любой страной, не понесшей слишком больших людских потерь в ХХ столетии и имеющих не столь деформированную возрастную </a:t>
            </a:r>
            <a:r>
              <a:rPr lang="ru-RU" dirty="0" smtClean="0"/>
              <a:t>пирамиду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 Если бы российские фактические возрастные коэффициенты рождаемости и смертности соответствующих лет относились, например, к населению с возрастной структурой Великобритании, то естественный прирост в таком населении уже в 1970 г. был бы равен нулю.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Относительно благоприятные показатели динамики населения России в 70-е - 80-е годы были оплачены ценой массовой преждевременной гибели людей, особенно из поколений, родившихся до 1925 г.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mg-fotki.yandex.ru/get/6208/93582176.13/0_765a0_1258798b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620000" cy="4972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12776"/>
            <a:ext cx="830160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Термин «демография» впервые появился в 1855 в названии книги французского ученого </a:t>
            </a:r>
            <a:r>
              <a:rPr lang="ru-RU" dirty="0" err="1" smtClean="0"/>
              <a:t>А.Гийяра</a:t>
            </a:r>
            <a:r>
              <a:rPr lang="ru-RU" dirty="0" smtClean="0"/>
              <a:t> Элементы статистики человека, или Сравнительная демография. Официальное признание он получил после проведения Международного конгресса гигиены и демографии в Женеве в 1882. 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rtalik.flyfm.net/uploads/posts/2011-01/thumbs/1295220752_44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6667500" cy="4714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русский язык термин вошел с 1870-х в связи с работами 8-й сессии Международного статистического конгресса (Петербург, 1872); первоначально употреблялся как синоним статистики населения.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дальнейшем демографией стали называть вид деятельности по сбору данных, описанию и анализу изменений в численности, составе и воспроизводстве населения; реже — просто данные о населении.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Прилагательное «демографический» употребляется как «относящийся к изучению населения» (например, демографическая литература), а также как «относящийся к населению» (например, демографическая структура).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demogr2007.narod.ru/images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7992888" cy="3990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r>
              <a:rPr lang="ru-RU" dirty="0" smtClean="0"/>
              <a:t>Постперестроечный период в России ознаменовался демографической катастрофой, получившей название «русский крест» (</a:t>
            </a:r>
            <a:r>
              <a:rPr lang="ru-RU" dirty="0" err="1" smtClean="0"/>
              <a:t>Римашевская</a:t>
            </a:r>
            <a:r>
              <a:rPr lang="ru-RU" dirty="0" smtClean="0"/>
              <a:t> 1999; Вишневский, Андреев, </a:t>
            </a:r>
            <a:r>
              <a:rPr lang="ru-RU" dirty="0" err="1" smtClean="0"/>
              <a:t>Трейвиш</a:t>
            </a:r>
            <a:r>
              <a:rPr lang="ru-RU" dirty="0" smtClean="0"/>
              <a:t> 2003).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655</Words>
  <Application>Microsoft Office PowerPoint</Application>
  <PresentationFormat>Экран (4:3)</PresentationFormat>
  <Paragraphs>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Проблемы демографии в России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демографии в России</dc:title>
  <dc:creator>Виктория</dc:creator>
  <cp:lastModifiedBy>Виктория</cp:lastModifiedBy>
  <cp:revision>4</cp:revision>
  <dcterms:created xsi:type="dcterms:W3CDTF">2014-04-24T14:43:13Z</dcterms:created>
  <dcterms:modified xsi:type="dcterms:W3CDTF">2014-04-24T15:14:07Z</dcterms:modified>
</cp:coreProperties>
</file>