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4"/>
  </p:notesMasterIdLst>
  <p:sldIdLst>
    <p:sldId id="256" r:id="rId2"/>
    <p:sldId id="257" r:id="rId3"/>
    <p:sldId id="276" r:id="rId4"/>
    <p:sldId id="277" r:id="rId5"/>
    <p:sldId id="278" r:id="rId6"/>
    <p:sldId id="279" r:id="rId7"/>
    <p:sldId id="281" r:id="rId8"/>
    <p:sldId id="282" r:id="rId9"/>
    <p:sldId id="286" r:id="rId10"/>
    <p:sldId id="293" r:id="rId11"/>
    <p:sldId id="287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67" autoAdjust="0"/>
  </p:normalViewPr>
  <p:slideViewPr>
    <p:cSldViewPr>
      <p:cViewPr varScale="1">
        <p:scale>
          <a:sx n="73" d="100"/>
          <a:sy n="73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0CD5E-3471-4D0E-B105-A83B09324AB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8368-B41A-493C-9AD2-3D2EDE7E9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F24C72-A30C-4094-A05E-D57783449885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29124A7-DF13-453A-8DFA-078C809C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57166"/>
            <a:ext cx="8229600" cy="464347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Дураков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Иван Тимофеевич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(1903 – 1921)</a:t>
            </a: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г.  Уссурийск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157192"/>
            <a:ext cx="6560234" cy="103252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Автор: Блинова Светлана Анатольевна, учитель истории МБОУ СОШ №130 г. Уссурийска </a:t>
            </a:r>
            <a:r>
              <a:rPr lang="ru-RU" sz="2600" dirty="0" smtClean="0"/>
              <a:t>Приморского кра</a:t>
            </a:r>
            <a:r>
              <a:rPr lang="ru-RU" dirty="0" smtClean="0"/>
              <a:t>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529282"/>
          </a:xfrm>
        </p:spPr>
        <p:txBody>
          <a:bodyPr>
            <a:normAutofit/>
          </a:bodyPr>
          <a:lstStyle/>
          <a:p>
            <a:r>
              <a:rPr lang="ru-RU" dirty="0" smtClean="0"/>
              <a:t>В дни подготовки к 50-летию ВЛКСМ силами молодежи Уссурийска был сооружен памятник: на высоком постаменте скульптурный портрет И.Т. </a:t>
            </a:r>
            <a:r>
              <a:rPr lang="ru-RU" dirty="0" err="1" smtClean="0"/>
              <a:t>Дуракова</a:t>
            </a:r>
            <a:r>
              <a:rPr lang="ru-RU" dirty="0" smtClean="0"/>
              <a:t> из бетона и мемориальная доска из белого мрамора. </a:t>
            </a:r>
            <a:endParaRPr lang="ru-RU" dirty="0"/>
          </a:p>
        </p:txBody>
      </p:sp>
      <p:pic>
        <p:nvPicPr>
          <p:cNvPr id="6" name="Picture 2" descr="C:\Users\Алиса\Desktop\иии\84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214554"/>
            <a:ext cx="648000" cy="9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И.Т.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Дураков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1903-1921гг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6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На стеле выбиты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слова: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«Умирая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не умрет герой-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мужество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останется в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веках»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214945" y="2571744"/>
          <a:ext cx="873430" cy="720000"/>
        </p:xfrm>
        <a:graphic>
          <a:graphicData uri="http://schemas.openxmlformats.org/presentationml/2006/ole">
            <p:oleObj spid="_x0000_s3074" name="Документ" r:id="rId3" imgW="6100225" imgH="392125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286124"/>
            <a:ext cx="4038600" cy="4071966"/>
          </a:xfrm>
        </p:spPr>
        <p:txBody>
          <a:bodyPr/>
          <a:lstStyle/>
          <a:p>
            <a:r>
              <a:rPr lang="ru-RU" dirty="0" smtClean="0"/>
              <a:t>Памятник был открыт 25 мая 1968г.</a:t>
            </a:r>
          </a:p>
          <a:p>
            <a:r>
              <a:rPr lang="ru-RU" dirty="0" smtClean="0"/>
              <a:t>Автор- скульптор</a:t>
            </a:r>
          </a:p>
          <a:p>
            <a:pPr>
              <a:buNone/>
            </a:pPr>
            <a:r>
              <a:rPr lang="ru-RU" dirty="0" smtClean="0"/>
              <a:t>    В.К. </a:t>
            </a:r>
            <a:r>
              <a:rPr lang="ru-RU" dirty="0" err="1" smtClean="0"/>
              <a:t>Ненаживин</a:t>
            </a:r>
            <a:endParaRPr lang="ru-RU" dirty="0"/>
          </a:p>
        </p:txBody>
      </p:sp>
      <p:pic>
        <p:nvPicPr>
          <p:cNvPr id="5" name="Содержимое 3" descr="20141023_2102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72264" y="2714620"/>
            <a:ext cx="517000" cy="792000"/>
          </a:xfrm>
        </p:spPr>
      </p:pic>
      <p:pic>
        <p:nvPicPr>
          <p:cNvPr id="6" name="Picture 3" descr="C:\Users\Алиса\Desktop\ии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8" y="1285860"/>
            <a:ext cx="810484" cy="6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581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ДУРАКОВ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(СЛАВИН)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ИВАН ТИМОФЕЕВИЧ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1903 - 1921 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ГЕРОЙ КОМСОМОЛЕЦ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ЗВЕРСКИ ЗАМУЧЕН</a:t>
            </a:r>
            <a:b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БЕЛОГВАРДЕЙЦАМИ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И ЯПОНСКИМИ 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ИНТЕРВЕНТАМИ В ГОДЫ ГРАЖДАНСКОЙ ВОЙНЫ.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БЫЛ УЧЕНИКОМ</a:t>
            </a:r>
            <a:b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СРЕДНЕЙ ШКОЛЫ № 130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  <a:ea typeface="Dotum" pitchFamily="34" charset="-127"/>
                <a:cs typeface="Aharoni" pitchFamily="2" charset="-79"/>
              </a:rPr>
              <a:t>Г. УССУРИЙСКА</a:t>
            </a:r>
            <a:endParaRPr lang="ru-RU" sz="2800" dirty="0">
              <a:latin typeface="Arial Black" pitchFamily="34" charset="0"/>
              <a:ea typeface="Dotum" pitchFamily="34" charset="-127"/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500043"/>
            <a:ext cx="7427912" cy="24288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</a:rPr>
              <a:t>Средняя школа №130 – одна из старейших не только в Уссурийске, но и в крае. История ее тесно связана с героическим прошлым Дальнего Востока.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36000"/>
          </a:blip>
          <a:srcRect/>
          <a:stretch>
            <a:fillRect/>
          </a:stretch>
        </p:blipFill>
        <p:spPr bwMode="auto">
          <a:xfrm>
            <a:off x="6072200" y="2786058"/>
            <a:ext cx="66311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11226"/>
          <a:stretch>
            <a:fillRect/>
          </a:stretch>
        </p:blipFill>
        <p:spPr>
          <a:xfrm>
            <a:off x="1857362" y="2786058"/>
            <a:ext cx="356876" cy="28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0101" y="392906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Год основания школы- 1896</a:t>
            </a:r>
            <a:endParaRPr lang="ru-RU" sz="2400" dirty="0"/>
          </a:p>
        </p:txBody>
      </p:sp>
      <p:pic>
        <p:nvPicPr>
          <p:cNvPr id="11" name="Picture 2" descr="D:\Документы\Наташа\Марафон 12\DSC03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72135" y="5286388"/>
            <a:ext cx="311037" cy="2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А.С.Полушкин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"</a:t>
            </a:r>
            <a:r>
              <a:rPr lang="ru-RU" dirty="0"/>
              <a:t>Без </a:t>
            </a:r>
            <a:r>
              <a:rPr lang="ru-RU" dirty="0" err="1" smtClean="0"/>
              <a:t>просвещеья</a:t>
            </a:r>
            <a:r>
              <a:rPr lang="ru-RU" dirty="0" smtClean="0"/>
              <a:t> </a:t>
            </a:r>
            <a:r>
              <a:rPr lang="ru-RU" dirty="0"/>
              <a:t>нет свободы!". </a:t>
            </a:r>
          </a:p>
          <a:p>
            <a:endParaRPr lang="ru-RU" dirty="0"/>
          </a:p>
          <a:p>
            <a:r>
              <a:rPr lang="ru-RU" dirty="0" smtClean="0"/>
              <a:t>Преподаватель  математики железнодорожного </a:t>
            </a:r>
            <a:r>
              <a:rPr lang="ru-RU" dirty="0"/>
              <a:t>училища </a:t>
            </a:r>
            <a:r>
              <a:rPr lang="ru-RU" dirty="0" smtClean="0"/>
              <a:t>(ныне школа № 130)</a:t>
            </a:r>
          </a:p>
          <a:p>
            <a:r>
              <a:rPr lang="ru-RU" dirty="0" smtClean="0"/>
              <a:t>А.С</a:t>
            </a:r>
            <a:r>
              <a:rPr lang="ru-RU" dirty="0"/>
              <a:t>. Полушкин избирался председателем исполкома железнодорожников Уссурийской линии.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годы </a:t>
            </a:r>
            <a:r>
              <a:rPr lang="ru-RU" dirty="0" err="1"/>
              <a:t>колчаковского</a:t>
            </a:r>
            <a:r>
              <a:rPr lang="ru-RU" dirty="0"/>
              <a:t> режима участвовал в подпольной работе большевиков </a:t>
            </a:r>
            <a:r>
              <a:rPr lang="ru-RU" dirty="0" smtClean="0"/>
              <a:t>Никольска. </a:t>
            </a:r>
            <a:r>
              <a:rPr lang="ru-RU" dirty="0"/>
              <a:t>После апрельского переворота 1920 года, устроенного японскими интервентами, А.С. Полушкин был схвачен и передан японцами бандитам </a:t>
            </a:r>
            <a:r>
              <a:rPr lang="ru-RU" dirty="0" err="1"/>
              <a:t>Бочкарёва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Память </a:t>
            </a:r>
            <a:r>
              <a:rPr lang="ru-RU" dirty="0"/>
              <a:t>об этом человеке жива до сих пор - его имя носит средняя школа № 130.</a:t>
            </a:r>
          </a:p>
          <a:p>
            <a:endParaRPr lang="ru-RU" dirty="0"/>
          </a:p>
        </p:txBody>
      </p:sp>
      <p:pic>
        <p:nvPicPr>
          <p:cNvPr id="6" name="Рисунок 3" descr="полушки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42" y="3071810"/>
            <a:ext cx="445069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1737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864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Иван </a:t>
            </a:r>
            <a:r>
              <a:rPr lang="ru-RU" sz="2400" dirty="0" err="1" smtClean="0"/>
              <a:t>Дураков</a:t>
            </a:r>
            <a:r>
              <a:rPr lang="ru-RU" sz="2400" dirty="0" smtClean="0"/>
              <a:t> родился в 1903г. В Никольск -Уссурийском в семье многодетного рабочего железнодорожника. Учился в железнодорожном училище(ныне средняя школа №130)</a:t>
            </a:r>
            <a:endParaRPr lang="ru-RU" sz="2400" dirty="0"/>
          </a:p>
        </p:txBody>
      </p:sp>
      <p:pic>
        <p:nvPicPr>
          <p:cNvPr id="5" name="Picture 2" descr="C:\Users\Алиса\Desktop\иии\20141023_205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6" y="428604"/>
            <a:ext cx="859419" cy="648000"/>
          </a:xfrm>
          <a:prstGeom prst="rect">
            <a:avLst/>
          </a:prstGeom>
          <a:noFill/>
        </p:spPr>
      </p:pic>
      <p:pic>
        <p:nvPicPr>
          <p:cNvPr id="6" name="Picture 2" descr="C:\Users\1\Desktop\shkola-130-ussuriy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143380"/>
            <a:ext cx="9702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Дураков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864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Подростком </a:t>
            </a:r>
            <a:r>
              <a:rPr lang="ru-RU" dirty="0"/>
              <a:t>вступил в союз рабочей молодежи железнодорожного </a:t>
            </a:r>
            <a:r>
              <a:rPr lang="ru-RU" dirty="0" smtClean="0"/>
              <a:t>транспорта</a:t>
            </a:r>
          </a:p>
          <a:p>
            <a:r>
              <a:rPr lang="ru-RU" dirty="0" smtClean="0"/>
              <a:t>Активный участник партизанского движения</a:t>
            </a:r>
          </a:p>
          <a:p>
            <a:r>
              <a:rPr lang="ru-RU" dirty="0"/>
              <a:t>В</a:t>
            </a:r>
            <a:r>
              <a:rPr lang="ru-RU" dirty="0" smtClean="0"/>
              <a:t>ыполняет </a:t>
            </a:r>
            <a:r>
              <a:rPr lang="ru-RU" dirty="0"/>
              <a:t>роль порученца-связного с подпольной организацией </a:t>
            </a:r>
            <a:r>
              <a:rPr lang="ru-RU" dirty="0" smtClean="0"/>
              <a:t>Никольск-Уссурийска</a:t>
            </a:r>
          </a:p>
          <a:p>
            <a:r>
              <a:rPr lang="ru-RU" dirty="0" smtClean="0"/>
              <a:t>Было </a:t>
            </a:r>
            <a:r>
              <a:rPr lang="ru-RU" dirty="0"/>
              <a:t>герою 18 лет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Users\1\Desktop\2013-04-11 Тане\2013-04-11 Тане\Тане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0" t="6807" r="4680" b="8105"/>
          <a:stretch>
            <a:fillRect/>
          </a:stretch>
        </p:blipFill>
        <p:spPr bwMode="auto">
          <a:xfrm>
            <a:off x="5929322" y="2428868"/>
            <a:ext cx="696000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9213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571480"/>
            <a:ext cx="3471858" cy="56692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партизанском отряде, которым командовал  </a:t>
            </a:r>
          </a:p>
          <a:p>
            <a:pPr>
              <a:buNone/>
            </a:pPr>
            <a:r>
              <a:rPr lang="ru-RU" sz="3200" dirty="0" smtClean="0"/>
              <a:t>    К. Степаненко Иван показал выносливость,</a:t>
            </a:r>
          </a:p>
          <a:p>
            <a:pPr>
              <a:buNone/>
            </a:pPr>
            <a:r>
              <a:rPr lang="ru-RU" sz="3200" dirty="0" smtClean="0"/>
              <a:t>    находчивость, деловитость и </a:t>
            </a:r>
          </a:p>
          <a:p>
            <a:pPr>
              <a:buNone/>
            </a:pPr>
            <a:r>
              <a:rPr lang="ru-RU" sz="3200" dirty="0" smtClean="0"/>
              <a:t>исключительную смелость</a:t>
            </a:r>
            <a:endParaRPr lang="ru-RU" sz="3200" dirty="0"/>
          </a:p>
        </p:txBody>
      </p:sp>
      <p:pic>
        <p:nvPicPr>
          <p:cNvPr id="5" name="Picture 2" descr="C:\Users\Алиса\Desktop\иии\20141023_2059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720" y="2332038"/>
            <a:ext cx="699645" cy="9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Алиса\Desktop\иии\20141023_205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69264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иса\Desktop\иии\20141023_21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256"/>
            <a:ext cx="1765161" cy="1224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725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15 сентября 1921г. при выполнении задания  командования по доставке в партизанский отряд взрывчатки, Иван </a:t>
            </a:r>
            <a:r>
              <a:rPr lang="ru-RU" sz="2400" dirty="0" err="1" smtClean="0"/>
              <a:t>Дураков</a:t>
            </a:r>
            <a:r>
              <a:rPr lang="ru-RU" sz="2400" dirty="0" smtClean="0"/>
              <a:t> был схвачен белогвардейцами и японскими интервентами. Они подвергли его жестоким пыткам, добиваясь от него, чтобы он назвал фамилии и адреса подпольщиков, партизан, численность и их вооружение. Но палачи не добились от Ивана  предательства. Иван </a:t>
            </a:r>
            <a:r>
              <a:rPr lang="ru-RU" sz="2400" dirty="0" err="1" smtClean="0"/>
              <a:t>Дураков</a:t>
            </a:r>
            <a:r>
              <a:rPr lang="ru-RU" sz="2400" dirty="0" smtClean="0"/>
              <a:t> погиб как герой.</a:t>
            </a:r>
            <a:endParaRPr lang="ru-RU" sz="2400" dirty="0"/>
          </a:p>
        </p:txBody>
      </p:sp>
      <p:pic>
        <p:nvPicPr>
          <p:cNvPr id="5" name="Picture 2" descr="C:\Users\Алиса\Desktop\иии\20141023_210012.jpg"/>
          <p:cNvPicPr>
            <a:picLocks noChangeAspect="1" noChangeArrowheads="1"/>
          </p:cNvPicPr>
          <p:nvPr/>
        </p:nvPicPr>
        <p:blipFill>
          <a:blip r:embed="rId3" cstate="print"/>
          <a:srcRect l="3101" t="8310" r="6995"/>
          <a:stretch>
            <a:fillRect/>
          </a:stretch>
        </p:blipFill>
        <p:spPr bwMode="auto">
          <a:xfrm>
            <a:off x="5715008" y="4214818"/>
            <a:ext cx="1466471" cy="111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57844"/>
          </a:xfrm>
        </p:spPr>
        <p:txBody>
          <a:bodyPr/>
          <a:lstStyle/>
          <a:p>
            <a:r>
              <a:rPr lang="ru-RU" dirty="0" smtClean="0"/>
              <a:t>О том, где погиб герой есть две версии:</a:t>
            </a:r>
          </a:p>
          <a:p>
            <a:pPr>
              <a:buNone/>
            </a:pPr>
            <a:r>
              <a:rPr lang="ru-RU" dirty="0" smtClean="0"/>
              <a:t>1.На станции    Евгеньевка</a:t>
            </a:r>
          </a:p>
          <a:p>
            <a:pPr>
              <a:buNone/>
            </a:pPr>
            <a:r>
              <a:rPr lang="ru-RU" dirty="0" smtClean="0"/>
              <a:t>2. В подвале средней школы №130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лиса\Desktop\иии\20141023_210058.jpg"/>
          <p:cNvPicPr>
            <a:picLocks noChangeAspect="1" noChangeArrowheads="1"/>
          </p:cNvPicPr>
          <p:nvPr/>
        </p:nvPicPr>
        <p:blipFill>
          <a:blip r:embed="rId2" cstate="print"/>
          <a:srcRect l="9930" t="3674"/>
          <a:stretch>
            <a:fillRect/>
          </a:stretch>
        </p:blipFill>
        <p:spPr bwMode="auto">
          <a:xfrm>
            <a:off x="5643577" y="428604"/>
            <a:ext cx="758024" cy="5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Алиса\Desktop\иии\20141023_21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6" y="3857628"/>
            <a:ext cx="944573" cy="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206</TotalTime>
  <Words>355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Литейная</vt:lpstr>
      <vt:lpstr>Документ</vt:lpstr>
      <vt:lpstr>Дураков  Иван Тимофеевич (1903 – 1921) г.  Уссурийск </vt:lpstr>
      <vt:lpstr>Слайд 2</vt:lpstr>
      <vt:lpstr>Средняя школа №130 – одна из старейших не только в Уссурийске, но и в крае. История ее тесно связана с героическим прошлым Дальнего Востока. </vt:lpstr>
      <vt:lpstr>А.С.Полушкин</vt:lpstr>
      <vt:lpstr>Слайд 5</vt:lpstr>
      <vt:lpstr>Дураков</vt:lpstr>
      <vt:lpstr>Слайд 7</vt:lpstr>
      <vt:lpstr>Слайд 8</vt:lpstr>
      <vt:lpstr>Слайд 9</vt:lpstr>
      <vt:lpstr>Слайд 10</vt:lpstr>
      <vt:lpstr>И.Т. Дураков 1903-1921гг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Алиса</dc:creator>
  <cp:lastModifiedBy>Светлана</cp:lastModifiedBy>
  <cp:revision>33</cp:revision>
  <dcterms:created xsi:type="dcterms:W3CDTF">2014-10-23T10:30:06Z</dcterms:created>
  <dcterms:modified xsi:type="dcterms:W3CDTF">2014-12-24T08:14:50Z</dcterms:modified>
</cp:coreProperties>
</file>