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4" r:id="rId4"/>
    <p:sldId id="263" r:id="rId5"/>
    <p:sldId id="262" r:id="rId6"/>
    <p:sldId id="260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>
      <p:cViewPr varScale="1">
        <p:scale>
          <a:sx n="84" d="100"/>
          <a:sy n="84" d="100"/>
        </p:scale>
        <p:origin x="-13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08.10.2011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теме «Синтаксис. Пунктуация. Культура речи.» для </a:t>
            </a:r>
            <a:r>
              <a:rPr lang="ru-RU" smtClean="0"/>
              <a:t>5 класса</a:t>
            </a:r>
            <a:endParaRPr lang="ru-RU" dirty="0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87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24044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 каком предложении перед союзом и нужно поставить запятую?</a:t>
            </a:r>
            <a:endParaRPr lang="ru-RU" sz="3200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Снежинки родились и выросли высоко над землёй.</a:t>
            </a:r>
            <a:endParaRPr lang="ru-RU" dirty="0"/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Блеснул на востоке луч солнца и оживил природу</a:t>
            </a:r>
            <a:endParaRPr lang="ru-RU" dirty="0"/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Проснулись птицы и лес наполнился их пением.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434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Укажите ошибку в характеристике предложения:</a:t>
            </a:r>
            <a:br>
              <a:rPr lang="ru-RU" sz="2000" dirty="0" smtClean="0"/>
            </a:br>
            <a:r>
              <a:rPr lang="ru-RU" sz="3200" dirty="0" smtClean="0"/>
              <a:t>Мальчик хорошо разглядел медведя, потому что он передвигался по светлому склону горы.</a:t>
            </a:r>
            <a:endParaRPr lang="ru-RU" sz="3200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повествовательное</a:t>
            </a:r>
            <a:endParaRPr lang="ru-RU" dirty="0"/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простое</a:t>
            </a:r>
            <a:endParaRPr lang="ru-RU" dirty="0"/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Сложное, состоит из двух простых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350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В каком предложении допущена пунктуационная ошибка?</a:t>
            </a:r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«Помоги мне вымыть посуду» – попросила сестра.</a:t>
            </a:r>
            <a:endParaRPr lang="ru-RU" dirty="0"/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Папа сказал, что лисица больше не придёт.</a:t>
            </a:r>
            <a:endParaRPr lang="ru-RU" dirty="0"/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Все капли были разные: синие, розовые, голубые.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90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 каком предложении перед союзом и нужно поставить одну запятую?</a:t>
            </a:r>
            <a:endParaRPr lang="ru-RU" sz="3600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Пригрело весеннее солнышко и пробудило лес от зимнего сна.</a:t>
            </a:r>
            <a:endParaRPr lang="ru-RU" sz="2000" dirty="0"/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sz="2000" dirty="0" smtClean="0"/>
              <a:t>Всю ночь шёл снег и покрывал белой пеленой землю.</a:t>
            </a:r>
            <a:endParaRPr lang="ru-RU" sz="2000" dirty="0"/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sz="2000" dirty="0" smtClean="0"/>
              <a:t>В кустах раздался лёгкий треск и оттуда вышел тетерев.</a:t>
            </a:r>
            <a:endParaRPr lang="ru-RU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302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предложение является простым?</a:t>
            </a:r>
            <a:endParaRPr lang="ru-RU" dirty="0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Небо на востоке светлело но к горизонту оно темнело</a:t>
            </a:r>
            <a:endParaRPr lang="ru-RU" sz="2000" dirty="0"/>
          </a:p>
        </p:txBody>
      </p:sp>
      <p:sp>
        <p:nvSpPr>
          <p:cNvPr id="33" name="Объект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Прошёл апрельский дождь и освежил всё вокруг.</a:t>
            </a:r>
            <a:endParaRPr lang="ru-RU" dirty="0"/>
          </a:p>
        </p:txBody>
      </p:sp>
      <p:sp>
        <p:nvSpPr>
          <p:cNvPr id="34" name="Объект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Мы проснулись когда отец уже уехал.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03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K" val="0.9"/>
  <p:tag name="TFM" val="True"/>
  <p:tag name="TSB" val="5"/>
  <p:tag name="TFO" val="False"/>
  <p:tag name="TFF" val="True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1230</TotalTime>
  <Words>298</Words>
  <Application>Microsoft Office PowerPoint</Application>
  <PresentationFormat>Экран (4:3)</PresentationFormat>
  <Paragraphs>80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Сумерки</vt:lpstr>
      <vt:lpstr>Презентация PowerPoint</vt:lpstr>
      <vt:lpstr>В каком предложении перед союзом и нужно поставить запятую?</vt:lpstr>
      <vt:lpstr>Укажите ошибку в характеристике предложения: Мальчик хорошо разглядел медведя, потому что он передвигался по светлому склону горы.</vt:lpstr>
      <vt:lpstr>В каком предложении допущена пунктуационная ошибка?</vt:lpstr>
      <vt:lpstr>В каком предложении перед союзом и нужно поставить одну запятую?</vt:lpstr>
      <vt:lpstr>Какое предложение является простым?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user1</cp:lastModifiedBy>
  <cp:revision>157</cp:revision>
  <dcterms:created xsi:type="dcterms:W3CDTF">2011-08-18T05:12:14Z</dcterms:created>
  <dcterms:modified xsi:type="dcterms:W3CDTF">2014-11-09T20:04:36Z</dcterms:modified>
</cp:coreProperties>
</file>