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4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71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C7F0CE-9F0F-40DE-9B9C-0A2D56B8D74E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3C22D7-347D-48D6-99F9-B3D1B7C1C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Способы выражения дополнения. Прямое и косвенное дополнение.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Вопросы косвенных падежей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Вы безошибочно знаете уже.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Если задаешь их без промедленья,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Тут же отыщется ДОПОЛНЕНИЕ.</a:t>
            </a: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различить роль инфинитива?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548680"/>
          <a:ext cx="8219256" cy="741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14800"/>
              </a:tblGrid>
              <a:tr h="11768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9707">
                <a:tc>
                  <a:txBody>
                    <a:bodyPr/>
                    <a:lstStyle/>
                    <a:p>
                      <a:pPr marL="165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- Инфинитив –дополнение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65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и глагол 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личной форме обозначают действия разных лиц Пугачев  приказал (что?) казнить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Пояснение: Пугачев приказал, а казнить будут другие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Я велел ямщику ехать – велел я, а ехать должен ямщик. Я прошу вас подождать ( прошу я ,а подождать должны вы)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65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- Инфинитив – дополнение зависит от сказуемого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65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- Н.Ф. можно заменить существительным: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65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Условился встретиться – условился о встрече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СГС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Владимир начинал беспокоиться.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Он перестал улыбаться.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Лиза решила помочь сестре.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Инфинитив относится к тому субъекту действия, что и глагол. В предложении является частью </a:t>
                      </a:r>
                      <a:r>
                        <a:rPr lang="ru-RU" sz="1800" b="1" dirty="0" err="1">
                          <a:latin typeface="Calibri"/>
                          <a:ea typeface="Calibri"/>
                          <a:cs typeface="Times New Roman"/>
                        </a:rPr>
                        <a:t>сгс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Вариативные конструкции</a:t>
            </a:r>
            <a:r>
              <a:rPr lang="ru-RU" b="1" dirty="0" smtClean="0"/>
              <a:t>.</a:t>
            </a:r>
            <a:r>
              <a:rPr lang="ru-RU" b="1" i="1" dirty="0"/>
              <a:t>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Исправь </a:t>
            </a:r>
            <a:r>
              <a:rPr lang="ru-RU" b="1" i="1" dirty="0"/>
              <a:t>ошибки..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а) скучаю по вам</a:t>
            </a:r>
            <a:br>
              <a:rPr lang="ru-RU" i="1" dirty="0"/>
            </a:br>
            <a:r>
              <a:rPr lang="ru-RU" i="1" dirty="0"/>
              <a:t>б) не откликнулся к зову</a:t>
            </a:r>
            <a:br>
              <a:rPr lang="ru-RU" i="1" dirty="0"/>
            </a:br>
            <a:r>
              <a:rPr lang="ru-RU" i="1" dirty="0"/>
              <a:t>в) вдуматься над вопросом</a:t>
            </a:r>
            <a:br>
              <a:rPr lang="ru-RU" i="1" dirty="0"/>
            </a:br>
            <a:r>
              <a:rPr lang="ru-RU" i="1" dirty="0"/>
              <a:t>г) оплатить за </a:t>
            </a:r>
            <a:r>
              <a:rPr lang="ru-RU" i="1" dirty="0" smtClean="0"/>
              <a:t>проезд</a:t>
            </a:r>
          </a:p>
          <a:p>
            <a:r>
              <a:rPr lang="ru-RU" b="1" i="1" smtClean="0"/>
              <a:t>Исправь ошибки.</a:t>
            </a:r>
            <a:endParaRPr lang="ru-RU" b="1" dirty="0"/>
          </a:p>
          <a:p>
            <a:r>
              <a:rPr lang="ru-RU" dirty="0"/>
              <a:t> </a:t>
            </a:r>
            <a:r>
              <a:rPr lang="ru-RU" i="1" dirty="0"/>
              <a:t>Она начала сторониться от сверстниц. Петр переживал о болезни Маши. Пугачев  привлекал к себе симпатии в окружающих.Серьезностью, любовью к книге Татьяна резко отличалась среди девочек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- Ребята, мы достигли нашей цели?</a:t>
            </a:r>
            <a:br>
              <a:rPr lang="ru-RU" dirty="0" smtClean="0"/>
            </a:br>
            <a:r>
              <a:rPr lang="ru-RU" dirty="0" smtClean="0"/>
              <a:t>- Да!</a:t>
            </a:r>
            <a:br>
              <a:rPr lang="ru-RU" dirty="0" smtClean="0"/>
            </a:br>
            <a:r>
              <a:rPr lang="ru-RU" dirty="0" smtClean="0"/>
              <a:t>- А какая была цель урока?</a:t>
            </a:r>
            <a:br>
              <a:rPr lang="ru-RU" dirty="0" smtClean="0"/>
            </a:br>
            <a:r>
              <a:rPr lang="ru-RU" dirty="0" smtClean="0"/>
              <a:t>- Научиться определять дополнение в      предложении! Различать дополнения прямые и косвенные, определять, какой частью речи выражено дополнение</a:t>
            </a:r>
          </a:p>
          <a:p>
            <a:r>
              <a:rPr lang="ru-RU" dirty="0" smtClean="0"/>
              <a:t>- Что вам на уроке особенно запомнилось?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Вариативные </a:t>
            </a:r>
            <a:r>
              <a:rPr lang="ru-RU" b="1" dirty="0" smtClean="0"/>
              <a:t>конструкции.</a:t>
            </a:r>
            <a:br>
              <a:rPr lang="ru-RU" b="1" dirty="0" smtClean="0"/>
            </a:br>
            <a:r>
              <a:rPr lang="ru-RU" b="1" dirty="0" smtClean="0"/>
              <a:t>Помни!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38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Подобрать существительные к данным словам. Устная работа Обозначить прямые дополнения.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Вера (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во что?)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Одеть (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кого? что?)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Рецензия ( 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на что- либо)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Заплатить (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за что?) за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комментировать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Уверенность (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в чем?) в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Надеть ( 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что- </a:t>
                      </a:r>
                      <a:r>
                        <a:rPr lang="ru-RU" sz="1800" b="1" dirty="0" err="1">
                          <a:latin typeface="Calibri"/>
                          <a:ea typeface="Calibri"/>
                          <a:cs typeface="Times New Roman"/>
                        </a:rPr>
                        <a:t>нибудь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, 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Отзыв (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 чем- либо)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Оплатить (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что?)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mtClean="0"/>
              <a:t>упражнение 167 </a:t>
            </a:r>
            <a:r>
              <a:rPr lang="ru-RU" dirty="0" err="1"/>
              <a:t>письм</a:t>
            </a:r>
            <a:r>
              <a:rPr lang="ru-RU" dirty="0"/>
              <a:t>., 169(уст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параграф 16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Лингвистическая разминка.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mtClean="0"/>
              <a:t>Костяная спинка, жесткая щетинка, с мягкой пастой дружит, нам усердно служит.</a:t>
            </a:r>
          </a:p>
          <a:p>
            <a:pPr lvl="0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Падают с ветки золотые монетки.</a:t>
            </a:r>
            <a:br>
              <a:rPr lang="ru-RU" smtClean="0"/>
            </a:br>
            <a:endParaRPr lang="ru-RU" smtClean="0"/>
          </a:p>
          <a:p>
            <a:pPr lvl="0"/>
            <a:r>
              <a:rPr lang="ru-RU" smtClean="0"/>
              <a:t>У двух матерей по пяти сыновей.</a:t>
            </a:r>
            <a:br>
              <a:rPr lang="ru-RU" smtClean="0"/>
            </a:br>
            <a:endParaRPr lang="ru-RU" smtClean="0"/>
          </a:p>
          <a:p>
            <a:pPr lvl="0"/>
            <a:r>
              <a:rPr lang="ru-RU" smtClean="0"/>
              <a:t>Широко, а не море, золото, а не деньги,</a:t>
            </a:r>
            <a:br>
              <a:rPr lang="ru-RU" smtClean="0"/>
            </a:br>
            <a:r>
              <a:rPr lang="ru-RU" smtClean="0"/>
              <a:t>Сегодня на земле, а завтра на столе.</a:t>
            </a:r>
            <a:br>
              <a:rPr lang="ru-RU" smtClean="0"/>
            </a:br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Какое </a:t>
            </a:r>
            <a:r>
              <a:rPr lang="ru-RU" sz="3600" b="1" dirty="0"/>
              <a:t>изобразительное средство лежит в основе загадок?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i="1" dirty="0" smtClean="0"/>
          </a:p>
          <a:p>
            <a:r>
              <a:rPr lang="ru-RU" b="1" i="1" dirty="0" smtClean="0"/>
              <a:t>Зубная </a:t>
            </a:r>
            <a:r>
              <a:rPr lang="ru-RU" b="1" i="1" dirty="0"/>
              <a:t>щетка)(</a:t>
            </a:r>
            <a:r>
              <a:rPr lang="ru-RU" b="1" i="1" dirty="0" err="1"/>
              <a:t>прил.+сущ</a:t>
            </a:r>
            <a:r>
              <a:rPr lang="ru-RU" b="1" i="1" dirty="0" smtClean="0"/>
              <a:t>)</a:t>
            </a:r>
          </a:p>
          <a:p>
            <a:pPr lvl="0"/>
            <a:r>
              <a:rPr lang="ru-RU" b="1" i="1" dirty="0"/>
              <a:t>(Желтые листья) (</a:t>
            </a:r>
            <a:r>
              <a:rPr lang="ru-RU" b="1" i="1" dirty="0" err="1"/>
              <a:t>прил.+сущ</a:t>
            </a:r>
            <a:r>
              <a:rPr lang="ru-RU" b="1" i="1" dirty="0"/>
              <a:t>.)</a:t>
            </a:r>
            <a:endParaRPr lang="ru-RU" b="1" dirty="0"/>
          </a:p>
          <a:p>
            <a:pPr lvl="0"/>
            <a:r>
              <a:rPr lang="ru-RU" b="1" i="1" dirty="0"/>
              <a:t>(Пальцы на руках)(</a:t>
            </a:r>
            <a:r>
              <a:rPr lang="ru-RU" b="1" i="1" dirty="0" err="1"/>
              <a:t>сущ.+сущ.с</a:t>
            </a:r>
            <a:r>
              <a:rPr lang="ru-RU" b="1" i="1" dirty="0"/>
              <a:t> пред.)</a:t>
            </a:r>
            <a:endParaRPr lang="ru-RU" b="1" dirty="0"/>
          </a:p>
          <a:p>
            <a:pPr lvl="0"/>
            <a:r>
              <a:rPr lang="ru-RU" b="1" i="1" dirty="0"/>
              <a:t>(Поле пшеницы) (</a:t>
            </a:r>
            <a:r>
              <a:rPr lang="ru-RU" b="1" i="1" dirty="0" err="1"/>
              <a:t>сущ.+сущ</a:t>
            </a:r>
            <a:r>
              <a:rPr lang="ru-RU" b="1" i="1" dirty="0"/>
              <a:t>.)</a:t>
            </a:r>
            <a:endParaRPr lang="ru-RU" b="1" dirty="0"/>
          </a:p>
          <a:p>
            <a:r>
              <a:rPr lang="ru-RU" b="1" dirty="0" smtClean="0">
                <a:solidFill>
                  <a:srgbClr val="7030A0"/>
                </a:solidFill>
              </a:rPr>
              <a:t> Зачитать по вариантам. Указать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способ подчинительной связи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60648"/>
          <a:ext cx="7992888" cy="617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14"/>
                <a:gridCol w="5021174"/>
              </a:tblGrid>
              <a:tr h="5034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</a:rPr>
                        <a:t>Прямые дополнения</a:t>
                      </a:r>
                      <a:endParaRPr lang="ru-RU" sz="24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Относятся к переходным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глаголам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 и выражаются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существительным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</a:rPr>
                        <a:t>Выражено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</a:rPr>
                        <a:t>формой В. П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без предлога: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варю (что?) суп, пишу(что?) письмо;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Форма Р.п. без предлога, если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- обозначает часть предмета: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налил чаю, купил хлеба;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Переходный глагол с отрицанием не: не надел куртки, не принес книг, не забыл задания.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</a:rPr>
                        <a:t>Косвенные </a:t>
                      </a: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</a:rPr>
                        <a:t>дополнения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Относятся к переходным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глаголам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и выражаются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существительным 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</a:rPr>
                        <a:t>Все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остальные дополнения, если есть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предлоги:  Я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к вам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 пишу.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-  возвратный суффикс  -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Calibri"/>
                        </a:rPr>
                        <a:t>ся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-;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Косвенные падежи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Calibri"/>
                        </a:rPr>
                        <a:t>Играть в пьесе, улыбаться ему.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b="1" dirty="0" smtClean="0"/>
              <a:t>Что надо делать,</a:t>
            </a:r>
            <a:br>
              <a:rPr lang="ru-RU" b="1" dirty="0" smtClean="0"/>
            </a:br>
            <a:r>
              <a:rPr lang="ru-RU" b="1" dirty="0" smtClean="0"/>
              <a:t>чтобы определить дополнение?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/>
              <a:t>Выделить грамматическую основу предложения.</a:t>
            </a:r>
          </a:p>
          <a:p>
            <a:pPr lvl="0"/>
            <a:r>
              <a:rPr lang="ru-RU" sz="3600" b="1" dirty="0"/>
              <a:t>Найти словосочетания.</a:t>
            </a:r>
          </a:p>
          <a:p>
            <a:r>
              <a:rPr lang="ru-RU" sz="3600" b="1" dirty="0"/>
              <a:t>Задать вопрос от главного слова к </a:t>
            </a:r>
            <a:r>
              <a:rPr lang="ru-RU" sz="3600" b="1" dirty="0" smtClean="0"/>
              <a:t>зависимому.</a:t>
            </a:r>
            <a:endParaRPr lang="ru-RU" sz="3600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/>
            </a:r>
            <a:br>
              <a:rPr lang="ru-RU" b="1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b="1" smtClean="0">
                <a:solidFill>
                  <a:srgbClr val="FF0000"/>
                </a:solidFill>
              </a:rPr>
              <a:t>Найти грамматическую основу (основы) и дополнение.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183880" cy="4187952"/>
          </a:xfrm>
        </p:spPr>
        <p:txBody>
          <a:bodyPr>
            <a:normAutofit fontScale="25000" lnSpcReduction="20000"/>
          </a:bodyPr>
          <a:lstStyle/>
          <a:p>
            <a:endParaRPr lang="ru-RU" b="1" smtClean="0"/>
          </a:p>
          <a:p>
            <a:endParaRPr lang="ru-RU" b="1" smtClean="0"/>
          </a:p>
          <a:p>
            <a:endParaRPr lang="ru-RU" b="1" smtClean="0"/>
          </a:p>
          <a:p>
            <a:endParaRPr lang="ru-RU" b="1" smtClean="0"/>
          </a:p>
          <a:p>
            <a:endParaRPr lang="ru-RU" sz="3800" b="1" smtClean="0"/>
          </a:p>
          <a:p>
            <a:endParaRPr lang="ru-RU" sz="3800" b="1" smtClean="0"/>
          </a:p>
          <a:p>
            <a:r>
              <a:rPr lang="ru-RU" sz="3800" b="1" smtClean="0"/>
              <a:t>«</a:t>
            </a:r>
            <a:r>
              <a:rPr lang="ru-RU" sz="8000" b="1" smtClean="0"/>
              <a:t>Всякий, кто слушает слова Мои и исполняет их, подобен человеку благоразумному, который построил свой дом на камне. И пошел дождь, и разлились реки, и подули ветры, и устремились на дом тот, и он не упал, потому что основан был на камне.</a:t>
            </a:r>
          </a:p>
          <a:p>
            <a:endParaRPr lang="ru-RU" sz="8000" b="1" smtClean="0"/>
          </a:p>
          <a:p>
            <a:endParaRPr lang="ru-RU" sz="8000" b="1" smtClean="0"/>
          </a:p>
          <a:p>
            <a:endParaRPr lang="ru-RU" sz="8000" b="1" smtClean="0"/>
          </a:p>
          <a:p>
            <a:r>
              <a:rPr lang="ru-RU" sz="8000" b="1" smtClean="0"/>
              <a:t> А всякий, слушающий Мои слова и не исполняющий их, подобен человеку безрассудному, который построил дом свой на песке. И пошел дождь, и разлились реки, и подули ветры, и налегли на дом тот, и он упал, и </a:t>
            </a:r>
          </a:p>
          <a:p>
            <a:r>
              <a:rPr lang="ru-RU" sz="8000" b="1" smtClean="0"/>
              <a:t>падение его было великое».</a:t>
            </a:r>
            <a:endParaRPr lang="ru-RU" sz="8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Физминутка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А теперь все ровно сели,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К потолку глаза подняли,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Руки вверх, вперед, назад –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Вот разминка для ребят!(в бок)по 2раза</a:t>
            </a:r>
          </a:p>
          <a:p>
            <a:r>
              <a:rPr lang="ru-RU" b="1" dirty="0"/>
              <a:t> 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Какими частями речи выражено дополнение?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mtClean="0"/>
              <a:t>  - Большим все можно. </a:t>
            </a:r>
          </a:p>
          <a:p>
            <a:r>
              <a:rPr lang="ru-RU" smtClean="0"/>
              <a:t>- Восемь не делится на пять без остатка.</a:t>
            </a:r>
          </a:p>
          <a:p>
            <a:r>
              <a:rPr lang="ru-RU" smtClean="0"/>
              <a:t>- Помним погибших… </a:t>
            </a:r>
          </a:p>
          <a:p>
            <a:r>
              <a:rPr lang="ru-RU" smtClean="0"/>
              <a:t>- Кто пел» о прекрасном далеко»?    </a:t>
            </a:r>
          </a:p>
          <a:p>
            <a:r>
              <a:rPr lang="ru-RU" smtClean="0"/>
              <a:t>- Он попросил Мери спеть.</a:t>
            </a:r>
          </a:p>
          <a:p>
            <a:r>
              <a:rPr lang="ru-RU" smtClean="0"/>
              <a:t>- Безродного пригрел и ввел в свое семейство.</a:t>
            </a:r>
          </a:p>
          <a:p>
            <a:r>
              <a:rPr lang="ru-RU" smtClean="0"/>
              <a:t>    -Собака отлично поняла мое «фу!». </a:t>
            </a:r>
          </a:p>
          <a:p>
            <a:r>
              <a:rPr lang="ru-RU" smtClean="0"/>
              <a:t>-На море я увидел несколько рыбаков.</a:t>
            </a:r>
          </a:p>
          <a:p>
            <a:r>
              <a:rPr lang="ru-RU" smtClean="0"/>
              <a:t> Я увидел девушку со слепым.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Части </a:t>
            </a:r>
            <a:r>
              <a:rPr lang="ru-RU" b="1" dirty="0" err="1" smtClean="0">
                <a:solidFill>
                  <a:srgbClr val="7030A0"/>
                </a:solidFill>
              </a:rPr>
              <a:t>речи,которыми</a:t>
            </a:r>
            <a:r>
              <a:rPr lang="ru-RU" b="1" dirty="0" smtClean="0">
                <a:solidFill>
                  <a:srgbClr val="7030A0"/>
                </a:solidFill>
              </a:rPr>
              <a:t> выражено дополнение?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- </a:t>
            </a:r>
            <a:r>
              <a:rPr lang="ru-RU" b="1" dirty="0"/>
              <a:t>Большим</a:t>
            </a:r>
            <a:r>
              <a:rPr lang="ru-RU" dirty="0"/>
              <a:t> все</a:t>
            </a:r>
            <a:r>
              <a:rPr lang="ru-RU" b="1" dirty="0"/>
              <a:t> можно.</a:t>
            </a:r>
            <a:r>
              <a:rPr lang="ru-RU" dirty="0"/>
              <a:t> 1 Прил. </a:t>
            </a:r>
          </a:p>
          <a:p>
            <a:r>
              <a:rPr lang="ru-RU" dirty="0"/>
              <a:t>- Восемь </a:t>
            </a:r>
            <a:r>
              <a:rPr lang="ru-RU" b="1" dirty="0"/>
              <a:t>не делится на пять </a:t>
            </a:r>
            <a:r>
              <a:rPr lang="ru-RU" dirty="0"/>
              <a:t>без остатка. 2 </a:t>
            </a:r>
            <a:r>
              <a:rPr lang="ru-RU" dirty="0" err="1"/>
              <a:t>Числ</a:t>
            </a:r>
            <a:r>
              <a:rPr lang="ru-RU" dirty="0"/>
              <a:t>. </a:t>
            </a:r>
          </a:p>
          <a:p>
            <a:r>
              <a:rPr lang="ru-RU" b="1" dirty="0"/>
              <a:t>- Помним погибших</a:t>
            </a:r>
            <a:r>
              <a:rPr lang="ru-RU" dirty="0"/>
              <a:t>… 3 </a:t>
            </a:r>
            <a:r>
              <a:rPr lang="ru-RU" dirty="0" err="1"/>
              <a:t>прич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- Кто </a:t>
            </a:r>
            <a:r>
              <a:rPr lang="ru-RU" b="1" dirty="0"/>
              <a:t>пел» о прекрасном </a:t>
            </a:r>
            <a:r>
              <a:rPr lang="ru-RU" dirty="0"/>
              <a:t>далеко»?    4 нар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- Он </a:t>
            </a:r>
            <a:r>
              <a:rPr lang="ru-RU" b="1" dirty="0"/>
              <a:t>попросил</a:t>
            </a:r>
            <a:r>
              <a:rPr lang="ru-RU" dirty="0"/>
              <a:t> Мери </a:t>
            </a:r>
            <a:r>
              <a:rPr lang="ru-RU" b="1" dirty="0"/>
              <a:t>спеть</a:t>
            </a:r>
            <a:r>
              <a:rPr lang="ru-RU" dirty="0"/>
              <a:t>. 5 </a:t>
            </a:r>
            <a:r>
              <a:rPr lang="ru-RU" dirty="0" err="1"/>
              <a:t>Инф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endParaRPr lang="ru-RU" dirty="0"/>
          </a:p>
          <a:p>
            <a:r>
              <a:rPr lang="ru-RU" b="1" dirty="0"/>
              <a:t>- Безродного пригрел </a:t>
            </a:r>
            <a:r>
              <a:rPr lang="ru-RU" dirty="0"/>
              <a:t>и ввел в свое семейство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6  Прил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-Собака отлично </a:t>
            </a:r>
            <a:r>
              <a:rPr lang="ru-RU" b="1" dirty="0"/>
              <a:t>поняла</a:t>
            </a:r>
            <a:r>
              <a:rPr lang="ru-RU" dirty="0"/>
              <a:t> мое </a:t>
            </a:r>
            <a:r>
              <a:rPr lang="ru-RU" b="1" dirty="0"/>
              <a:t>«фу</a:t>
            </a:r>
            <a:r>
              <a:rPr lang="ru-RU" dirty="0"/>
              <a:t>!». 7 Межд. </a:t>
            </a:r>
          </a:p>
          <a:p>
            <a:r>
              <a:rPr lang="ru-RU" dirty="0"/>
              <a:t>-На море я </a:t>
            </a:r>
            <a:r>
              <a:rPr lang="ru-RU" b="1" dirty="0"/>
              <a:t>увидел несколько рыбаков</a:t>
            </a:r>
            <a:r>
              <a:rPr lang="ru-RU" dirty="0"/>
              <a:t>. 8  Цельное наименование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 Я </a:t>
            </a:r>
            <a:r>
              <a:rPr lang="ru-RU" b="1" dirty="0"/>
              <a:t>увидел девушку со слепым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202</TotalTime>
  <Words>697</Words>
  <Application>Microsoft Office PowerPoint</Application>
  <PresentationFormat>Экран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Способы выражения дополнения. Прямое и косвенное дополнение.</vt:lpstr>
      <vt:lpstr>Лингвистическая разминка.  </vt:lpstr>
      <vt:lpstr>  Какое изобразительное средство лежит в основе загадок?  </vt:lpstr>
      <vt:lpstr>Слайд 4</vt:lpstr>
      <vt:lpstr>             Что надо делать, чтобы определить дополнение?</vt:lpstr>
      <vt:lpstr>  Найти грамматическую основу (основы) и дополнение. </vt:lpstr>
      <vt:lpstr>Физминутка</vt:lpstr>
      <vt:lpstr>Какими частями речи выражено дополнение?</vt:lpstr>
      <vt:lpstr>Части речи,которыми выражено дополнение?</vt:lpstr>
      <vt:lpstr>Как различить роль инфинитива?</vt:lpstr>
      <vt:lpstr>Вариативные конструкции.  Исправь ошибки..</vt:lpstr>
      <vt:lpstr>Рефлексия</vt:lpstr>
      <vt:lpstr>Вариативные конструкции. Помни!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выражения дополнения. Прямое и косвенное дополнение.</dc:title>
  <dc:creator>Admin</dc:creator>
  <cp:lastModifiedBy>Admin</cp:lastModifiedBy>
  <cp:revision>41</cp:revision>
  <dcterms:created xsi:type="dcterms:W3CDTF">2013-11-08T10:25:26Z</dcterms:created>
  <dcterms:modified xsi:type="dcterms:W3CDTF">2014-12-23T00:25:15Z</dcterms:modified>
</cp:coreProperties>
</file>