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90" r:id="rId2"/>
    <p:sldId id="281" r:id="rId3"/>
    <p:sldId id="283" r:id="rId4"/>
    <p:sldId id="278" r:id="rId5"/>
    <p:sldId id="288" r:id="rId6"/>
    <p:sldId id="282" r:id="rId7"/>
    <p:sldId id="25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6EACD-8B23-4601-A198-E05EEB29483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0DBC5-15ED-4300-BD87-47E35825DD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44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8335F8-BCF2-4795-8AC4-9763DC792256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D488AE-5ED9-4110-8F44-9D9D3485CB5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Кем соң мин?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t-RU" b="1" dirty="0" smtClean="0"/>
              <a:t>Мин </a:t>
            </a:r>
            <a:r>
              <a:rPr lang="tt-RU" dirty="0" smtClean="0"/>
              <a:t>дөньяда барлык илләрнең  байлыгы белән идарә итәм.</a:t>
            </a:r>
            <a:endParaRPr lang="ru-RU" dirty="0" smtClean="0"/>
          </a:p>
          <a:p>
            <a:pPr lvl="0"/>
            <a:r>
              <a:rPr lang="tt-RU" b="1" dirty="0" smtClean="0"/>
              <a:t>Мин </a:t>
            </a:r>
            <a:r>
              <a:rPr lang="tt-RU" dirty="0" smtClean="0"/>
              <a:t>кешеләрнең дөньяда яшәү вакытларын теркәп куям.</a:t>
            </a:r>
            <a:endParaRPr lang="ru-RU" dirty="0" smtClean="0"/>
          </a:p>
          <a:p>
            <a:pPr lvl="0"/>
            <a:r>
              <a:rPr lang="tt-RU" b="1" dirty="0" smtClean="0"/>
              <a:t>Мин</a:t>
            </a:r>
            <a:r>
              <a:rPr lang="tt-RU" dirty="0" smtClean="0"/>
              <a:t> барлык фәннәр белән дус яшим.</a:t>
            </a:r>
            <a:endParaRPr lang="ru-RU" dirty="0" smtClean="0"/>
          </a:p>
          <a:p>
            <a:pPr lvl="0"/>
            <a:r>
              <a:rPr lang="tt-RU" b="1" dirty="0" smtClean="0"/>
              <a:t>Мин</a:t>
            </a:r>
            <a:r>
              <a:rPr lang="tt-RU" dirty="0" smtClean="0"/>
              <a:t>нән башка кешеләр дәвалана да алмыйлар.</a:t>
            </a:r>
            <a:endParaRPr lang="ru-RU" dirty="0" smtClean="0"/>
          </a:p>
          <a:p>
            <a:pPr lvl="0"/>
            <a:r>
              <a:rPr lang="tt-RU" b="1" dirty="0" smtClean="0"/>
              <a:t>Мин</a:t>
            </a:r>
            <a:r>
              <a:rPr lang="tt-RU" dirty="0" smtClean="0"/>
              <a:t>нән башка кибеткә дә бара алмыйлар.</a:t>
            </a:r>
            <a:endParaRPr lang="ru-RU" dirty="0" smtClean="0"/>
          </a:p>
          <a:p>
            <a:pPr lvl="0"/>
            <a:r>
              <a:rPr lang="tt-RU" b="1" dirty="0" smtClean="0"/>
              <a:t>Мин</a:t>
            </a:r>
            <a:r>
              <a:rPr lang="tt-RU" dirty="0" smtClean="0"/>
              <a:t>- ярышта җиңүче дә.</a:t>
            </a:r>
            <a:endParaRPr lang="ru-RU" dirty="0" smtClean="0"/>
          </a:p>
          <a:p>
            <a:pPr lvl="0"/>
            <a:r>
              <a:rPr lang="tt-RU" b="1" dirty="0" smtClean="0"/>
              <a:t>Мин </a:t>
            </a:r>
            <a:r>
              <a:rPr lang="tt-RU" dirty="0" smtClean="0"/>
              <a:t>– укучыларны шатландыручы да, аларны борчуга салучы да.</a:t>
            </a:r>
            <a:endParaRPr lang="ru-RU" dirty="0" smtClean="0"/>
          </a:p>
          <a:p>
            <a:pPr lvl="0"/>
            <a:r>
              <a:rPr lang="tt-RU" dirty="0" smtClean="0"/>
              <a:t>Ә кайчакта </a:t>
            </a:r>
            <a:r>
              <a:rPr lang="tt-RU" b="1" dirty="0" smtClean="0"/>
              <a:t>мин</a:t>
            </a:r>
            <a:r>
              <a:rPr lang="tt-RU" dirty="0" smtClean="0"/>
              <a:t>... бик тәмле дә була алам.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2" name="Рисунок 3" descr="утро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196752"/>
            <a:ext cx="702884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Гарәп цифлары тәртип саны кушымчасынан бераз </a:t>
            </a:r>
          </a:p>
          <a:p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аерыбрак языла: </a:t>
            </a:r>
          </a:p>
          <a:p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нче сыйныф, 11 нче трамвай.</a:t>
            </a:r>
          </a:p>
          <a:p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Рим  цифрларыннан соң кушымчалар язылмый:</a:t>
            </a:r>
          </a:p>
          <a:p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том, </a:t>
            </a:r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</a:t>
            </a:r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гасыр.</a:t>
            </a:r>
          </a:p>
          <a:p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Вакыт чиген күрсәткән саннар сызыкча аша языла:</a:t>
            </a:r>
          </a:p>
          <a:p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Каюм Насыйри 1825-1902  елларда яшәгән.</a:t>
            </a:r>
          </a:p>
          <a:p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Параграф һәм бүлекләрнең тәртибе саннар белән күрсәтелә:</a:t>
            </a:r>
          </a:p>
          <a:p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12-уникенче параграф, </a:t>
            </a:r>
            <a:r>
              <a:rPr lang="en-US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бүлек – бишенче бүлек.</a:t>
            </a:r>
          </a:p>
          <a:p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5.Матур әдәбият әсәрләрендә даталардан башка саннар сүзләр</a:t>
            </a:r>
          </a:p>
          <a:p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белән языла.</a:t>
            </a:r>
          </a:p>
          <a:p>
            <a:r>
              <a:rPr lang="tt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dirty="0" err="1" smtClean="0"/>
              <a:t>Саннар</a:t>
            </a:r>
            <a:r>
              <a:rPr lang="ru-RU" dirty="0" smtClean="0"/>
              <a:t>   </a:t>
            </a:r>
            <a:r>
              <a:rPr lang="ru-RU" dirty="0" err="1" smtClean="0"/>
              <a:t>патшалыгында</a:t>
            </a:r>
            <a:r>
              <a:rPr lang="ru-RU" dirty="0" smtClean="0"/>
              <a:t>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t-RU" dirty="0" smtClean="0"/>
              <a:t>      Татар мәгърифәтчесе </a:t>
            </a:r>
            <a:r>
              <a:rPr lang="tt-RU" b="1" dirty="0" smtClean="0"/>
              <a:t>Каюм Насыйри  </a:t>
            </a:r>
            <a:r>
              <a:rPr lang="tt-RU" dirty="0" smtClean="0"/>
              <a:t>үз вакытында халыкка күпьяклы белем бирергә тырышкан, дәреслекләр, методик ярдәмлекләр төзегән. К. Насыйриның математика турында язган китаплары да шактый.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2" descr="C:\Users\Администратор\Pictures\каюм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5004157" y="1920875"/>
            <a:ext cx="3326686" cy="44338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t-RU" dirty="0" smtClean="0"/>
              <a:t>         К. Насыйри, дәреслекләр язганда, математика терминнарының балаларга аңлаешлы булуына омтылган. Ул арифметика дүрт гамәлгә бәйләнешле барлык төшенчәләрне татарча исемләп чыккан: </a:t>
            </a:r>
            <a:r>
              <a:rPr lang="tt-RU" sz="3200" b="1" dirty="0" smtClean="0"/>
              <a:t>җыясы сан, киметәсе сан, калдык яки аерма,  тапкырлау, сугылмыш сан, суккыч, чыгыш, бүленәсе, бүлгеч, өлеш </a:t>
            </a:r>
            <a:r>
              <a:rPr lang="tt-RU" sz="3200" dirty="0" smtClean="0"/>
              <a:t>һ.б.</a:t>
            </a:r>
            <a:endParaRPr lang="ru-RU" sz="3200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К. Насыйри халык медицинасыннан файдаланган, төрле үләннәр белән дәваланган, физик хезмәт белән шөгыльләнгән. Шуның нәтиҗәсе буларак, бөтенләй дип әйтерлек ятып авырмаган. 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2052" name="Рисунок 3" descr="утро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14612" y="857232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Сочи </a:t>
            </a:r>
            <a:r>
              <a:rPr lang="ru-RU" sz="4000" dirty="0" err="1" smtClean="0">
                <a:solidFill>
                  <a:schemeClr val="accent1"/>
                </a:solidFill>
              </a:rPr>
              <a:t>шәһәрендә уздырылган</a:t>
            </a:r>
            <a:r>
              <a:rPr lang="ru-RU" sz="4000" dirty="0" smtClean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ru-RU" sz="4000" dirty="0" err="1" smtClean="0">
                <a:solidFill>
                  <a:schemeClr val="accent1"/>
                </a:solidFill>
              </a:rPr>
              <a:t>кышкы</a:t>
            </a:r>
            <a:r>
              <a:rPr lang="ru-RU" sz="4000" dirty="0" smtClean="0">
                <a:solidFill>
                  <a:schemeClr val="accent1"/>
                </a:solidFill>
              </a:rPr>
              <a:t> Олимпиада </a:t>
            </a:r>
            <a:r>
              <a:rPr lang="ru-RU" sz="4000" dirty="0" err="1" smtClean="0">
                <a:solidFill>
                  <a:schemeClr val="accent1"/>
                </a:solidFill>
              </a:rPr>
              <a:t>турында</a:t>
            </a:r>
            <a:r>
              <a:rPr lang="ru-RU" sz="4000" dirty="0" smtClean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ru-RU" sz="4000" dirty="0" err="1" smtClean="0">
                <a:solidFill>
                  <a:schemeClr val="accent1"/>
                </a:solidFill>
              </a:rPr>
              <a:t>нил</a:t>
            </a:r>
            <a:r>
              <a:rPr lang="tt-RU" sz="4000" dirty="0" smtClean="0">
                <a:solidFill>
                  <a:schemeClr val="accent1"/>
                </a:solidFill>
              </a:rPr>
              <a:t>әр беләсез?</a:t>
            </a:r>
            <a:endParaRPr lang="ru-RU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214313"/>
            <a:ext cx="9144000" cy="7072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-304336" y="1071546"/>
            <a:ext cx="89870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t-RU" sz="3600" dirty="0" smtClean="0">
                <a:solidFill>
                  <a:srgbClr val="FF0000"/>
                </a:solidFill>
              </a:rPr>
              <a:t>Россия</a:t>
            </a:r>
            <a:r>
              <a:rPr lang="tt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13 алтын, 11 көмеш, 9 бронза</a:t>
            </a:r>
          </a:p>
          <a:p>
            <a:pPr algn="ctr"/>
            <a:r>
              <a:rPr lang="tt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Норвегия – 11 алтын, 5 көмеш, 10 бронза</a:t>
            </a:r>
          </a:p>
          <a:p>
            <a:pPr algn="ctr"/>
            <a:r>
              <a:rPr lang="tt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Канада – 10 алтын, 10 көмеш, 5 бронза  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273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Кем соң мин?</vt:lpstr>
      <vt:lpstr>Слайд 2</vt:lpstr>
      <vt:lpstr>Саннар   патшалыгында </vt:lpstr>
      <vt:lpstr>Слайд 4</vt:lpstr>
      <vt:lpstr>Слайд 5</vt:lpstr>
      <vt:lpstr>Слайд 6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33</cp:revision>
  <dcterms:created xsi:type="dcterms:W3CDTF">2014-02-24T04:04:22Z</dcterms:created>
  <dcterms:modified xsi:type="dcterms:W3CDTF">2014-03-25T07:15:08Z</dcterms:modified>
</cp:coreProperties>
</file>