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9" r:id="rId4"/>
    <p:sldId id="260" r:id="rId5"/>
    <p:sldId id="261" r:id="rId6"/>
    <p:sldId id="257" r:id="rId7"/>
    <p:sldId id="258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5000" y="914400"/>
            <a:ext cx="6324600" cy="29854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Колокольчик наш звенит</a:t>
            </a:r>
          </a:p>
          <a:p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урок начать велит.</a:t>
            </a:r>
          </a:p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Слышишь звонкий голосок-</a:t>
            </a:r>
          </a:p>
          <a:p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Нам пора начать урок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482" name="Рисунок 2" descr="40cf9cb5d1e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4267200"/>
            <a:ext cx="1360488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000" y="2438400"/>
            <a:ext cx="5373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Рисунок 2" descr="40cf9cb5d1e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3810000"/>
            <a:ext cx="1360488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133600"/>
            <a:ext cx="4572000" cy="138499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2800" dirty="0" smtClean="0"/>
              <a:t>Мамочка, я посуду мыл, уроки делал, </a:t>
            </a:r>
          </a:p>
          <a:p>
            <a:pPr algn="ctr"/>
            <a:r>
              <a:rPr lang="ru-RU" sz="2800" dirty="0" smtClean="0"/>
              <a:t>не беспокойся. Серёжа.</a:t>
            </a:r>
            <a:endParaRPr lang="ru-RU" sz="28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4343400"/>
            <a:ext cx="4572000" cy="156966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3200" dirty="0" smtClean="0"/>
              <a:t>Мамочка, я посуду вымыл, уроки сделал. Коля. </a:t>
            </a:r>
            <a:endParaRPr lang="ru-RU" sz="32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066800" y="457200"/>
            <a:ext cx="7086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Какая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мам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будет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спокойней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своего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сына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14400" y="1600200"/>
          <a:ext cx="7315200" cy="4648200"/>
        </p:xfrm>
        <a:graphic>
          <a:graphicData uri="http://schemas.openxmlformats.org/drawingml/2006/table">
            <a:tbl>
              <a:tblPr/>
              <a:tblGrid>
                <a:gridCol w="7315200"/>
              </a:tblGrid>
              <a:tr h="4648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            действие </a:t>
                      </a:r>
                      <a:r>
                        <a:rPr lang="ru-RU" sz="2400" u="sng" dirty="0">
                          <a:latin typeface="Times New Roman"/>
                          <a:cs typeface="Times New Roman"/>
                        </a:rPr>
                        <a:t>не совершено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, протекает во времени </a:t>
                      </a: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                                                                                  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                              </a:t>
                      </a: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мыл</a:t>
                      </a:r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         </a:t>
                      </a: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учил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u="none" baseline="0" dirty="0" smtClean="0">
                          <a:latin typeface="Times New Roman"/>
                          <a:cs typeface="Times New Roman"/>
                        </a:rPr>
                        <a:t>                               </a:t>
                      </a:r>
                      <a:r>
                        <a:rPr lang="ru-RU" sz="3200" u="none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u="none" baseline="0" dirty="0" smtClean="0">
                          <a:latin typeface="Times New Roman"/>
                          <a:cs typeface="Times New Roman"/>
                        </a:rPr>
                        <a:t>                   </a:t>
                      </a:r>
                      <a:r>
                        <a:rPr lang="ru-RU" sz="2400" u="sng" dirty="0" err="1" smtClean="0">
                          <a:latin typeface="Times New Roman"/>
                          <a:cs typeface="Times New Roman"/>
                        </a:rPr>
                        <a:t>неовершенный</a:t>
                      </a:r>
                      <a:r>
                        <a:rPr lang="ru-RU" sz="2400" u="sng" dirty="0" smtClean="0">
                          <a:latin typeface="Times New Roman"/>
                          <a:cs typeface="Times New Roman"/>
                        </a:rPr>
                        <a:t> вид   </a:t>
                      </a: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3200" dirty="0" smtClean="0">
                        <a:latin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       действие </a:t>
                      </a:r>
                      <a:r>
                        <a:rPr lang="ru-RU" sz="2400" u="sng" dirty="0" smtClean="0">
                          <a:latin typeface="Times New Roman"/>
                          <a:cs typeface="Times New Roman"/>
                        </a:rPr>
                        <a:t>совершено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, не продолжается во </a:t>
                      </a: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времени</a:t>
                      </a:r>
                      <a:r>
                        <a:rPr lang="ru-RU" sz="2400" baseline="0" dirty="0" smtClean="0">
                          <a:latin typeface="Times New Roman"/>
                          <a:cs typeface="Times New Roman"/>
                        </a:rPr>
                        <a:t>                       </a:t>
                      </a: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                       </a:t>
                      </a: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вымыл</a:t>
                      </a:r>
                      <a:r>
                        <a:rPr lang="ru-RU" sz="2400" b="1" baseline="0" dirty="0" smtClean="0">
                          <a:latin typeface="Times New Roman"/>
                          <a:cs typeface="Times New Roman"/>
                        </a:rPr>
                        <a:t>        </a:t>
                      </a:r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        </a:t>
                      </a: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выучил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u="sng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u="sng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u="sng" dirty="0" smtClean="0">
                          <a:latin typeface="Times New Roman"/>
                          <a:cs typeface="Times New Roman"/>
                        </a:rPr>
                        <a:t>совершенный вид</a:t>
                      </a:r>
                      <a:endParaRPr lang="ru-RU" sz="2400" u="sng" dirty="0"/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rot="5400000">
            <a:off x="3694906" y="2476500"/>
            <a:ext cx="9913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3390900" y="4533900"/>
            <a:ext cx="1143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38200" y="609600"/>
            <a:ext cx="7467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 урока: </a:t>
            </a: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Виды </a:t>
            </a: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глагола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95400" y="1143001"/>
            <a:ext cx="6553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виды глагола</a:t>
            </a:r>
          </a:p>
          <a:p>
            <a:pPr>
              <a:buFont typeface="Wingdings" pitchFamily="2" charset="2"/>
              <a:buNone/>
            </a:pPr>
            <a:endParaRPr lang="ru-RU" sz="2000" b="1" dirty="0" smtClean="0"/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 </a:t>
            </a:r>
            <a:endParaRPr lang="ru-RU" sz="2000" b="1" dirty="0" smtClean="0"/>
          </a:p>
          <a:p>
            <a:pPr algn="ctr">
              <a:buFont typeface="Wingdings" pitchFamily="2" charset="2"/>
              <a:buNone/>
            </a:pPr>
            <a:r>
              <a:rPr lang="ru-RU" sz="2000" b="1" dirty="0" smtClean="0"/>
              <a:t>несовершенный                             </a:t>
            </a:r>
            <a:r>
              <a:rPr lang="ru-RU" sz="2000" b="1" dirty="0" smtClean="0"/>
              <a:t>совершенный</a:t>
            </a:r>
            <a:endParaRPr lang="ru-RU" sz="20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H="1">
            <a:off x="3124200" y="1752600"/>
            <a:ext cx="1008062" cy="5667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257800" y="1752600"/>
            <a:ext cx="1081087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3105835"/>
            <a:ext cx="2667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Ёжик переходит дорогу</a:t>
            </a:r>
            <a:br>
              <a:rPr lang="ru-RU" b="1" dirty="0" smtClean="0"/>
            </a:br>
            <a:r>
              <a:rPr lang="ru-RU" b="1" dirty="0" smtClean="0"/>
              <a:t>(что делает?)  несовершенный вид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34000" y="3105835"/>
            <a:ext cx="289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Ёжик перешёл дорогу</a:t>
            </a:r>
            <a:br>
              <a:rPr lang="ru-RU" b="1" dirty="0" smtClean="0"/>
            </a:br>
            <a:r>
              <a:rPr lang="ru-RU" b="1" dirty="0" smtClean="0"/>
              <a:t>(что сделал?) </a:t>
            </a:r>
            <a:endParaRPr lang="ru-RU" b="1" dirty="0" smtClean="0"/>
          </a:p>
          <a:p>
            <a:r>
              <a:rPr lang="ru-RU" b="1" dirty="0" smtClean="0"/>
              <a:t>совершенный </a:t>
            </a:r>
            <a:r>
              <a:rPr lang="ru-RU" b="1" dirty="0" smtClean="0"/>
              <a:t>вид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4267200"/>
            <a:ext cx="533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endParaRPr lang="ru-RU" b="1" dirty="0" smtClean="0"/>
          </a:p>
          <a:p>
            <a:pPr algn="ctr">
              <a:buFont typeface="Wingdings" pitchFamily="2" charset="2"/>
              <a:buNone/>
            </a:pPr>
            <a:endParaRPr lang="ru-RU" b="1" dirty="0" smtClean="0"/>
          </a:p>
          <a:p>
            <a:pPr algn="ctr">
              <a:buFont typeface="Wingdings" pitchFamily="2" charset="2"/>
              <a:buNone/>
            </a:pPr>
            <a:endParaRPr lang="ru-RU" b="1" dirty="0" smtClean="0"/>
          </a:p>
          <a:p>
            <a:pPr algn="ctr">
              <a:buFont typeface="Wingdings" pitchFamily="2" charset="2"/>
              <a:buNone/>
            </a:pPr>
            <a:r>
              <a:rPr lang="ru-RU" b="1" dirty="0" smtClean="0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делал?     </a:t>
            </a:r>
            <a:r>
              <a:rPr lang="ru-RU" b="1" dirty="0" smtClean="0"/>
              <a:t>                                                       сделал</a:t>
            </a:r>
            <a:r>
              <a:rPr lang="ru-RU" b="1" dirty="0" smtClean="0"/>
              <a:t>?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800600" y="4724400"/>
            <a:ext cx="1295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3657600" y="47244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95800" y="4419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2400300" y="2933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6057900" y="2933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4" descr="ёж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667000"/>
            <a:ext cx="1261088" cy="1592255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/>
        </p:nvSpPr>
        <p:spPr>
          <a:xfrm>
            <a:off x="762000" y="228600"/>
            <a:ext cx="74128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Шпаргалка-проверялка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Галина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981200"/>
            <a:ext cx="5638800" cy="36306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76400" y="609600"/>
            <a:ext cx="5867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Физкультминутка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алина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0"/>
            <a:ext cx="7315200" cy="206894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90600" y="304800"/>
            <a:ext cx="7010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Шпаргалка-проверялка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алина\Desktop\2.png"/>
          <p:cNvPicPr>
            <a:picLocks noChangeAspect="1" noChangeArrowheads="1"/>
          </p:cNvPicPr>
          <p:nvPr/>
        </p:nvPicPr>
        <p:blipFill>
          <a:blip r:embed="rId2"/>
          <a:srcRect l="3630" r="6942"/>
          <a:stretch>
            <a:fillRect/>
          </a:stretch>
        </p:blipFill>
        <p:spPr bwMode="auto">
          <a:xfrm>
            <a:off x="990600" y="2209801"/>
            <a:ext cx="7067550" cy="2286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14400" y="533400"/>
            <a:ext cx="7010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Шпаргалка-проверялка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381000"/>
            <a:ext cx="62079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066800" y="2133600"/>
            <a:ext cx="7010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Упр.639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по учебнику (стр.110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и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ли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Упр.87 в рабочей тетради с печатной основой (стр.63)</a:t>
            </a:r>
            <a:endParaRPr lang="ru-RU" sz="2400" dirty="0" smtClean="0">
              <a:ea typeface="Calibri"/>
              <a:cs typeface="Times New Roman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71600"/>
          <a:ext cx="6096000" cy="3279458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3279458">
                <a:tc>
                  <a:txBody>
                    <a:bodyPr/>
                    <a:lstStyle/>
                    <a:p>
                      <a:pPr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Найдите </a:t>
                      </a:r>
                      <a:endParaRPr lang="ru-RU" sz="2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четвёртое лишнее» слово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ru-RU" sz="2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lvl="4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2800" i="1" dirty="0" smtClean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возвратить</a:t>
                      </a:r>
                      <a:r>
                        <a:rPr lang="ru-RU" sz="28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ru-RU" sz="2800" dirty="0" smtClean="0">
                        <a:solidFill>
                          <a:srgbClr val="0D0D0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lvl="4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2800" dirty="0" smtClean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i="1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купаться</a:t>
                      </a:r>
                      <a:r>
                        <a:rPr lang="ru-RU" sz="28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ru-RU" sz="2800" dirty="0" smtClean="0">
                        <a:solidFill>
                          <a:srgbClr val="0D0D0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lvl="4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2800" dirty="0" smtClean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i="1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читать</a:t>
                      </a:r>
                      <a:r>
                        <a:rPr lang="ru-RU" sz="28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ru-RU" sz="2800" dirty="0" smtClean="0">
                        <a:solidFill>
                          <a:srgbClr val="0D0D0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lvl="4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2800" dirty="0" smtClean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i="1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кончаться</a:t>
                      </a:r>
                      <a:r>
                        <a:rPr lang="ru-RU" sz="28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800" dirty="0">
                        <a:solidFill>
                          <a:srgbClr val="000000"/>
                        </a:solidFill>
                        <a:latin typeface="SchoolBookC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148</Words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Галина</cp:lastModifiedBy>
  <cp:revision>17</cp:revision>
  <dcterms:created xsi:type="dcterms:W3CDTF">2013-10-20T14:54:06Z</dcterms:created>
  <dcterms:modified xsi:type="dcterms:W3CDTF">2015-01-04T18:28:36Z</dcterms:modified>
</cp:coreProperties>
</file>