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303" r:id="rId3"/>
    <p:sldId id="256" r:id="rId4"/>
    <p:sldId id="290" r:id="rId5"/>
    <p:sldId id="291" r:id="rId6"/>
    <p:sldId id="292" r:id="rId7"/>
    <p:sldId id="293" r:id="rId8"/>
    <p:sldId id="312" r:id="rId9"/>
    <p:sldId id="295" r:id="rId10"/>
    <p:sldId id="297" r:id="rId11"/>
    <p:sldId id="298" r:id="rId12"/>
    <p:sldId id="311" r:id="rId13"/>
    <p:sldId id="310" r:id="rId14"/>
    <p:sldId id="309" r:id="rId15"/>
    <p:sldId id="299" r:id="rId16"/>
    <p:sldId id="300" r:id="rId17"/>
    <p:sldId id="301" r:id="rId18"/>
    <p:sldId id="302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FF"/>
    <a:srgbClr val="FFD9FF"/>
    <a:srgbClr val="CC6600"/>
    <a:srgbClr val="FF0000"/>
    <a:srgbClr val="66FFFF"/>
    <a:srgbClr val="FFFFCC"/>
    <a:srgbClr val="CCFFFF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54594C-2058-493C-8A0B-F321620961B0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8343C6-417B-4778-8A34-AF89CB212DE6}">
      <dgm:prSet phldrT="[Текст]" custT="1"/>
      <dgm:spPr>
        <a:solidFill>
          <a:srgbClr val="FFFF00"/>
        </a:solidFill>
        <a:ln w="31750" cmpd="thickThin">
          <a:solidFill>
            <a:schemeClr val="bg2"/>
          </a:solidFill>
        </a:ln>
      </dgm:spPr>
      <dgm:t>
        <a:bodyPr/>
        <a:lstStyle/>
        <a:p>
          <a:r>
            <a:rPr lang="ru-RU" sz="3600" b="1" dirty="0" smtClean="0">
              <a:solidFill>
                <a:srgbClr val="0070C0"/>
              </a:solidFill>
              <a:latin typeface="Georgia" pitchFamily="18" charset="0"/>
            </a:rPr>
            <a:t>БИБЛИОТЕКА</a:t>
          </a:r>
          <a:endParaRPr lang="ru-RU" sz="3600" b="1" dirty="0">
            <a:solidFill>
              <a:srgbClr val="0070C0"/>
            </a:solidFill>
            <a:latin typeface="Georgia" pitchFamily="18" charset="0"/>
          </a:endParaRPr>
        </a:p>
      </dgm:t>
    </dgm:pt>
    <dgm:pt modelId="{F652729E-16F1-417D-A151-15AEAF4758E6}" type="parTrans" cxnId="{BF379859-1916-47E0-A114-A65F9873ED4A}">
      <dgm:prSet/>
      <dgm:spPr/>
      <dgm:t>
        <a:bodyPr/>
        <a:lstStyle/>
        <a:p>
          <a:endParaRPr lang="ru-RU"/>
        </a:p>
      </dgm:t>
    </dgm:pt>
    <dgm:pt modelId="{E19CF2D1-BC31-47A3-82B9-8F9472D4F206}" type="sibTrans" cxnId="{BF379859-1916-47E0-A114-A65F9873ED4A}">
      <dgm:prSet/>
      <dgm:spPr>
        <a:solidFill>
          <a:srgbClr val="FFFF00"/>
        </a:solidFill>
        <a:ln w="31750" cmpd="thickThin">
          <a:solidFill>
            <a:schemeClr val="bg2"/>
          </a:solidFill>
        </a:ln>
      </dgm:spPr>
      <dgm:t>
        <a:bodyPr/>
        <a:lstStyle/>
        <a:p>
          <a:endParaRPr lang="ru-RU"/>
        </a:p>
      </dgm:t>
    </dgm:pt>
    <dgm:pt modelId="{F949BD1F-5D60-40CA-9BD6-01DBF7ED16A5}">
      <dgm:prSet phldrT="[Текст]"/>
      <dgm:spPr>
        <a:solidFill>
          <a:srgbClr val="FFFF00"/>
        </a:solidFill>
        <a:ln w="31750" cmpd="thickThin">
          <a:solidFill>
            <a:schemeClr val="bg2"/>
          </a:solidFill>
        </a:ln>
      </dgm:spPr>
      <dgm:t>
        <a:bodyPr/>
        <a:lstStyle/>
        <a:p>
          <a:r>
            <a:rPr lang="ru-RU" b="1" dirty="0" smtClean="0">
              <a:solidFill>
                <a:srgbClr val="0070C0"/>
              </a:solidFill>
              <a:latin typeface="Georgia" pitchFamily="18" charset="0"/>
            </a:rPr>
            <a:t>ТЕКА</a:t>
          </a:r>
          <a:endParaRPr lang="ru-RU" b="1" dirty="0">
            <a:solidFill>
              <a:srgbClr val="0070C0"/>
            </a:solidFill>
            <a:latin typeface="Georgia" pitchFamily="18" charset="0"/>
          </a:endParaRPr>
        </a:p>
      </dgm:t>
    </dgm:pt>
    <dgm:pt modelId="{044DC6B0-EF62-4FF0-91DC-81AF9A0331E7}" type="parTrans" cxnId="{DC98E12B-8BC1-4E78-ABE1-85682F35D087}">
      <dgm:prSet/>
      <dgm:spPr/>
      <dgm:t>
        <a:bodyPr/>
        <a:lstStyle/>
        <a:p>
          <a:endParaRPr lang="ru-RU"/>
        </a:p>
      </dgm:t>
    </dgm:pt>
    <dgm:pt modelId="{1B932A7E-9168-452F-8E34-C2265F5DD575}" type="sibTrans" cxnId="{DC98E12B-8BC1-4E78-ABE1-85682F35D087}">
      <dgm:prSet/>
      <dgm:spPr>
        <a:solidFill>
          <a:srgbClr val="FFFF00"/>
        </a:solidFill>
        <a:ln w="31750" cmpd="thickThin">
          <a:solidFill>
            <a:schemeClr val="bg2"/>
          </a:solidFill>
        </a:ln>
      </dgm:spPr>
      <dgm:t>
        <a:bodyPr/>
        <a:lstStyle/>
        <a:p>
          <a:endParaRPr lang="ru-RU"/>
        </a:p>
      </dgm:t>
    </dgm:pt>
    <dgm:pt modelId="{DED10B49-E8F2-461A-89E8-C2BD7417A759}">
      <dgm:prSet phldrT="[Текст]"/>
      <dgm:spPr>
        <a:solidFill>
          <a:srgbClr val="FFFF00"/>
        </a:solidFill>
        <a:ln w="31750" cmpd="thickThin">
          <a:solidFill>
            <a:schemeClr val="bg2"/>
          </a:solidFill>
        </a:ln>
      </dgm:spPr>
      <dgm:t>
        <a:bodyPr/>
        <a:lstStyle/>
        <a:p>
          <a:r>
            <a:rPr lang="ru-RU" b="1" dirty="0" smtClean="0">
              <a:solidFill>
                <a:srgbClr val="0070C0"/>
              </a:solidFill>
              <a:latin typeface="Georgia" pitchFamily="18" charset="0"/>
            </a:rPr>
            <a:t>БИБЛИО</a:t>
          </a:r>
          <a:endParaRPr lang="ru-RU" b="1" dirty="0">
            <a:solidFill>
              <a:srgbClr val="0070C0"/>
            </a:solidFill>
            <a:latin typeface="Georgia" pitchFamily="18" charset="0"/>
          </a:endParaRPr>
        </a:p>
      </dgm:t>
    </dgm:pt>
    <dgm:pt modelId="{531AE76C-7B5A-4B42-A631-3E89863086D4}" type="parTrans" cxnId="{55F86BA6-4BB9-4475-B1B0-AC9488E50134}">
      <dgm:prSet/>
      <dgm:spPr/>
      <dgm:t>
        <a:bodyPr/>
        <a:lstStyle/>
        <a:p>
          <a:endParaRPr lang="ru-RU"/>
        </a:p>
      </dgm:t>
    </dgm:pt>
    <dgm:pt modelId="{28A19878-7C3F-44DC-B225-09F0369AB869}" type="sibTrans" cxnId="{55F86BA6-4BB9-4475-B1B0-AC9488E50134}">
      <dgm:prSet/>
      <dgm:spPr>
        <a:solidFill>
          <a:srgbClr val="FFFF00"/>
        </a:solidFill>
        <a:ln w="31750" cmpd="thickThin">
          <a:solidFill>
            <a:schemeClr val="bg2"/>
          </a:solidFill>
        </a:ln>
      </dgm:spPr>
      <dgm:t>
        <a:bodyPr/>
        <a:lstStyle/>
        <a:p>
          <a:endParaRPr lang="ru-RU" dirty="0"/>
        </a:p>
      </dgm:t>
    </dgm:pt>
    <dgm:pt modelId="{003C060C-0CC8-4D1C-BA84-22AAA56B0736}" type="pres">
      <dgm:prSet presAssocID="{7954594C-2058-493C-8A0B-F321620961B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1F97E6-65D3-49E3-8BCC-02971D1528EC}" type="pres">
      <dgm:prSet presAssocID="{D88343C6-417B-4778-8A34-AF89CB212DE6}" presName="node" presStyleLbl="node1" presStyleIdx="0" presStyleCnt="3" custScaleX="227706" custRadScaleRad="110960" custRadScaleInc="-18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72F4BF-7C86-4A24-9847-FBF13DB15DFB}" type="pres">
      <dgm:prSet presAssocID="{E19CF2D1-BC31-47A3-82B9-8F9472D4F206}" presName="sibTrans" presStyleLbl="sibTrans2D1" presStyleIdx="0" presStyleCnt="3"/>
      <dgm:spPr/>
      <dgm:t>
        <a:bodyPr/>
        <a:lstStyle/>
        <a:p>
          <a:endParaRPr lang="ru-RU"/>
        </a:p>
      </dgm:t>
    </dgm:pt>
    <dgm:pt modelId="{63B34943-E8B8-4A71-8965-E04CEC924F31}" type="pres">
      <dgm:prSet presAssocID="{E19CF2D1-BC31-47A3-82B9-8F9472D4F206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20129687-CF69-4308-AD12-83213B4660DC}" type="pres">
      <dgm:prSet presAssocID="{F949BD1F-5D60-40CA-9BD6-01DBF7ED16A5}" presName="node" presStyleLbl="node1" presStyleIdx="1" presStyleCnt="3" custRadScaleRad="124623" custRadScaleInc="-211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0719F-5E30-442D-95DD-20BAF343A89A}" type="pres">
      <dgm:prSet presAssocID="{1B932A7E-9168-452F-8E34-C2265F5DD575}" presName="sibTrans" presStyleLbl="sibTrans2D1" presStyleIdx="1" presStyleCnt="3" custScaleX="49712" custScaleY="167312"/>
      <dgm:spPr>
        <a:prstGeom prst="mathPlus">
          <a:avLst/>
        </a:prstGeom>
      </dgm:spPr>
      <dgm:t>
        <a:bodyPr/>
        <a:lstStyle/>
        <a:p>
          <a:endParaRPr lang="ru-RU"/>
        </a:p>
      </dgm:t>
    </dgm:pt>
    <dgm:pt modelId="{41FF4748-3ECD-4AAE-8D4B-19D8A9657504}" type="pres">
      <dgm:prSet presAssocID="{1B932A7E-9168-452F-8E34-C2265F5DD575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3CF997F1-A160-4184-84C1-915046397681}" type="pres">
      <dgm:prSet presAssocID="{DED10B49-E8F2-461A-89E8-C2BD7417A759}" presName="node" presStyleLbl="node1" presStyleIdx="2" presStyleCnt="3" custRadScaleRad="125898" custRadScaleInc="202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1C73A4-A3F8-43D2-8E38-E5C1466C11C3}" type="pres">
      <dgm:prSet presAssocID="{28A19878-7C3F-44DC-B225-09F0369AB869}" presName="sibTrans" presStyleLbl="sibTrans2D1" presStyleIdx="2" presStyleCnt="3"/>
      <dgm:spPr/>
      <dgm:t>
        <a:bodyPr/>
        <a:lstStyle/>
        <a:p>
          <a:endParaRPr lang="ru-RU"/>
        </a:p>
      </dgm:t>
    </dgm:pt>
    <dgm:pt modelId="{84657BEA-1077-4DA2-A726-03943EC84C32}" type="pres">
      <dgm:prSet presAssocID="{28A19878-7C3F-44DC-B225-09F0369AB869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65CFD74E-1588-4D3E-83A5-6E01776ED21D}" type="presOf" srcId="{D88343C6-417B-4778-8A34-AF89CB212DE6}" destId="{6B1F97E6-65D3-49E3-8BCC-02971D1528EC}" srcOrd="0" destOrd="0" presId="urn:microsoft.com/office/officeart/2005/8/layout/cycle7"/>
    <dgm:cxn modelId="{55F86BA6-4BB9-4475-B1B0-AC9488E50134}" srcId="{7954594C-2058-493C-8A0B-F321620961B0}" destId="{DED10B49-E8F2-461A-89E8-C2BD7417A759}" srcOrd="2" destOrd="0" parTransId="{531AE76C-7B5A-4B42-A631-3E89863086D4}" sibTransId="{28A19878-7C3F-44DC-B225-09F0369AB869}"/>
    <dgm:cxn modelId="{68E2E63A-2AA0-4BBD-B708-0B7782508BBD}" type="presOf" srcId="{28A19878-7C3F-44DC-B225-09F0369AB869}" destId="{84657BEA-1077-4DA2-A726-03943EC84C32}" srcOrd="1" destOrd="0" presId="urn:microsoft.com/office/officeart/2005/8/layout/cycle7"/>
    <dgm:cxn modelId="{4BA3E08B-E63C-48D9-9532-3EAF506F374E}" type="presOf" srcId="{DED10B49-E8F2-461A-89E8-C2BD7417A759}" destId="{3CF997F1-A160-4184-84C1-915046397681}" srcOrd="0" destOrd="0" presId="urn:microsoft.com/office/officeart/2005/8/layout/cycle7"/>
    <dgm:cxn modelId="{2F90C10D-AD4D-4985-8ACA-F9944EB7AC97}" type="presOf" srcId="{28A19878-7C3F-44DC-B225-09F0369AB869}" destId="{4D1C73A4-A3F8-43D2-8E38-E5C1466C11C3}" srcOrd="0" destOrd="0" presId="urn:microsoft.com/office/officeart/2005/8/layout/cycle7"/>
    <dgm:cxn modelId="{11ACE12A-EA0D-47C5-81C1-BAF45902D302}" type="presOf" srcId="{E19CF2D1-BC31-47A3-82B9-8F9472D4F206}" destId="{3172F4BF-7C86-4A24-9847-FBF13DB15DFB}" srcOrd="0" destOrd="0" presId="urn:microsoft.com/office/officeart/2005/8/layout/cycle7"/>
    <dgm:cxn modelId="{BF379859-1916-47E0-A114-A65F9873ED4A}" srcId="{7954594C-2058-493C-8A0B-F321620961B0}" destId="{D88343C6-417B-4778-8A34-AF89CB212DE6}" srcOrd="0" destOrd="0" parTransId="{F652729E-16F1-417D-A151-15AEAF4758E6}" sibTransId="{E19CF2D1-BC31-47A3-82B9-8F9472D4F206}"/>
    <dgm:cxn modelId="{206B555A-FDBA-4D87-BDD6-B29D9829A0DB}" type="presOf" srcId="{E19CF2D1-BC31-47A3-82B9-8F9472D4F206}" destId="{63B34943-E8B8-4A71-8965-E04CEC924F31}" srcOrd="1" destOrd="0" presId="urn:microsoft.com/office/officeart/2005/8/layout/cycle7"/>
    <dgm:cxn modelId="{60BED8ED-BE03-4A57-88D7-5832E5B23679}" type="presOf" srcId="{F949BD1F-5D60-40CA-9BD6-01DBF7ED16A5}" destId="{20129687-CF69-4308-AD12-83213B4660DC}" srcOrd="0" destOrd="0" presId="urn:microsoft.com/office/officeart/2005/8/layout/cycle7"/>
    <dgm:cxn modelId="{EC2F6ECB-362B-4BD8-B55A-3974DE56C193}" type="presOf" srcId="{7954594C-2058-493C-8A0B-F321620961B0}" destId="{003C060C-0CC8-4D1C-BA84-22AAA56B0736}" srcOrd="0" destOrd="0" presId="urn:microsoft.com/office/officeart/2005/8/layout/cycle7"/>
    <dgm:cxn modelId="{EDF9FE5C-9E62-400B-A216-B44F6D129D13}" type="presOf" srcId="{1B932A7E-9168-452F-8E34-C2265F5DD575}" destId="{41FF4748-3ECD-4AAE-8D4B-19D8A9657504}" srcOrd="1" destOrd="0" presId="urn:microsoft.com/office/officeart/2005/8/layout/cycle7"/>
    <dgm:cxn modelId="{FFF743B9-BCEC-4C4F-9CCB-16923D65E05D}" type="presOf" srcId="{1B932A7E-9168-452F-8E34-C2265F5DD575}" destId="{ECE0719F-5E30-442D-95DD-20BAF343A89A}" srcOrd="0" destOrd="0" presId="urn:microsoft.com/office/officeart/2005/8/layout/cycle7"/>
    <dgm:cxn modelId="{DC98E12B-8BC1-4E78-ABE1-85682F35D087}" srcId="{7954594C-2058-493C-8A0B-F321620961B0}" destId="{F949BD1F-5D60-40CA-9BD6-01DBF7ED16A5}" srcOrd="1" destOrd="0" parTransId="{044DC6B0-EF62-4FF0-91DC-81AF9A0331E7}" sibTransId="{1B932A7E-9168-452F-8E34-C2265F5DD575}"/>
    <dgm:cxn modelId="{009897FE-3D71-4BD1-8CB0-906895B28874}" type="presParOf" srcId="{003C060C-0CC8-4D1C-BA84-22AAA56B0736}" destId="{6B1F97E6-65D3-49E3-8BCC-02971D1528EC}" srcOrd="0" destOrd="0" presId="urn:microsoft.com/office/officeart/2005/8/layout/cycle7"/>
    <dgm:cxn modelId="{FBF4715D-796F-44F0-A9C8-47098128BFE9}" type="presParOf" srcId="{003C060C-0CC8-4D1C-BA84-22AAA56B0736}" destId="{3172F4BF-7C86-4A24-9847-FBF13DB15DFB}" srcOrd="1" destOrd="0" presId="urn:microsoft.com/office/officeart/2005/8/layout/cycle7"/>
    <dgm:cxn modelId="{89D39DC2-D1A9-476F-B8D1-CD5DA626B07B}" type="presParOf" srcId="{3172F4BF-7C86-4A24-9847-FBF13DB15DFB}" destId="{63B34943-E8B8-4A71-8965-E04CEC924F31}" srcOrd="0" destOrd="0" presId="urn:microsoft.com/office/officeart/2005/8/layout/cycle7"/>
    <dgm:cxn modelId="{BBB016AA-3507-432E-AF46-89210135C7C5}" type="presParOf" srcId="{003C060C-0CC8-4D1C-BA84-22AAA56B0736}" destId="{20129687-CF69-4308-AD12-83213B4660DC}" srcOrd="2" destOrd="0" presId="urn:microsoft.com/office/officeart/2005/8/layout/cycle7"/>
    <dgm:cxn modelId="{ED95DF32-8EC2-4328-9B25-76BD4B6EAF3F}" type="presParOf" srcId="{003C060C-0CC8-4D1C-BA84-22AAA56B0736}" destId="{ECE0719F-5E30-442D-95DD-20BAF343A89A}" srcOrd="3" destOrd="0" presId="urn:microsoft.com/office/officeart/2005/8/layout/cycle7"/>
    <dgm:cxn modelId="{576B90F8-0A1E-4DBC-87A8-470FDD1E4069}" type="presParOf" srcId="{ECE0719F-5E30-442D-95DD-20BAF343A89A}" destId="{41FF4748-3ECD-4AAE-8D4B-19D8A9657504}" srcOrd="0" destOrd="0" presId="urn:microsoft.com/office/officeart/2005/8/layout/cycle7"/>
    <dgm:cxn modelId="{06BB7015-5193-470A-8AC9-B5D517B169CC}" type="presParOf" srcId="{003C060C-0CC8-4D1C-BA84-22AAA56B0736}" destId="{3CF997F1-A160-4184-84C1-915046397681}" srcOrd="4" destOrd="0" presId="urn:microsoft.com/office/officeart/2005/8/layout/cycle7"/>
    <dgm:cxn modelId="{332B0F5B-4D4E-4B3C-9B93-090A98B6D9BA}" type="presParOf" srcId="{003C060C-0CC8-4D1C-BA84-22AAA56B0736}" destId="{4D1C73A4-A3F8-43D2-8E38-E5C1466C11C3}" srcOrd="5" destOrd="0" presId="urn:microsoft.com/office/officeart/2005/8/layout/cycle7"/>
    <dgm:cxn modelId="{B91247F1-8492-48BD-BC7E-A9604501B425}" type="presParOf" srcId="{4D1C73A4-A3F8-43D2-8E38-E5C1466C11C3}" destId="{84657BEA-1077-4DA2-A726-03943EC84C32}" srcOrd="0" destOrd="0" presId="urn:microsoft.com/office/officeart/2005/8/layout/cycle7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1D8129-32CB-43B0-8AEC-D2D4FD350C1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BC83E4-A66D-4E4C-BB96-2B601CF62C1D}">
      <dgm:prSet phldrT="[Текст]" custT="1"/>
      <dgm:spPr>
        <a:solidFill>
          <a:srgbClr val="FFFF00"/>
        </a:solidFill>
        <a:ln w="31750" cmpd="thickThin">
          <a:solidFill>
            <a:schemeClr val="bg2"/>
          </a:solidFill>
        </a:ln>
      </dgm:spPr>
      <dgm:t>
        <a:bodyPr/>
        <a:lstStyle/>
        <a:p>
          <a:r>
            <a:rPr lang="ru-RU" sz="2400" b="1" dirty="0" smtClean="0">
              <a:solidFill>
                <a:srgbClr val="0070C0"/>
              </a:solidFill>
              <a:latin typeface="Georgia" pitchFamily="18" charset="0"/>
            </a:rPr>
            <a:t>Сказки</a:t>
          </a:r>
          <a:endParaRPr lang="ru-RU" sz="2400" b="1" dirty="0">
            <a:solidFill>
              <a:srgbClr val="0070C0"/>
            </a:solidFill>
            <a:latin typeface="Georgia" pitchFamily="18" charset="0"/>
          </a:endParaRPr>
        </a:p>
      </dgm:t>
    </dgm:pt>
    <dgm:pt modelId="{C32BF0E6-DD15-4909-9B54-F2CF68657E0F}" type="parTrans" cxnId="{D6545FD1-249D-4A2B-8A31-4EC7C695BA1F}">
      <dgm:prSet/>
      <dgm:spPr/>
      <dgm:t>
        <a:bodyPr/>
        <a:lstStyle/>
        <a:p>
          <a:endParaRPr lang="ru-RU"/>
        </a:p>
      </dgm:t>
    </dgm:pt>
    <dgm:pt modelId="{943E3999-0A95-4A32-8449-BD7941CD35A5}" type="sibTrans" cxnId="{D6545FD1-249D-4A2B-8A31-4EC7C695BA1F}">
      <dgm:prSet/>
      <dgm:spPr/>
      <dgm:t>
        <a:bodyPr/>
        <a:lstStyle/>
        <a:p>
          <a:endParaRPr lang="ru-RU"/>
        </a:p>
      </dgm:t>
    </dgm:pt>
    <dgm:pt modelId="{A6A9301A-486D-4327-A319-9321620FDC81}">
      <dgm:prSet phldrT="[Текст]" custT="1"/>
      <dgm:spPr>
        <a:solidFill>
          <a:srgbClr val="FFFF00"/>
        </a:solidFill>
        <a:ln w="31750" cmpd="thickThin">
          <a:solidFill>
            <a:schemeClr val="bg2"/>
          </a:solidFill>
        </a:ln>
      </dgm:spPr>
      <dgm:t>
        <a:bodyPr/>
        <a:lstStyle/>
        <a:p>
          <a:r>
            <a:rPr lang="ru-RU" sz="2400" b="1" dirty="0" smtClean="0">
              <a:solidFill>
                <a:srgbClr val="0070C0"/>
              </a:solidFill>
              <a:latin typeface="Georgia" pitchFamily="18" charset="0"/>
            </a:rPr>
            <a:t>Другие детские книги</a:t>
          </a:r>
          <a:endParaRPr lang="ru-RU" sz="2400" b="1" dirty="0">
            <a:solidFill>
              <a:srgbClr val="0070C0"/>
            </a:solidFill>
            <a:latin typeface="Georgia" pitchFamily="18" charset="0"/>
          </a:endParaRPr>
        </a:p>
      </dgm:t>
    </dgm:pt>
    <dgm:pt modelId="{1ABD1416-2810-4EF2-B7F7-90AD96D37C6B}" type="parTrans" cxnId="{382CCB67-B98D-4F7D-B1D9-938315BB25DB}">
      <dgm:prSet/>
      <dgm:spPr/>
      <dgm:t>
        <a:bodyPr/>
        <a:lstStyle/>
        <a:p>
          <a:endParaRPr lang="ru-RU"/>
        </a:p>
      </dgm:t>
    </dgm:pt>
    <dgm:pt modelId="{06704F1F-6487-43CA-AC2F-BACEC907F31E}" type="sibTrans" cxnId="{382CCB67-B98D-4F7D-B1D9-938315BB25DB}">
      <dgm:prSet/>
      <dgm:spPr/>
      <dgm:t>
        <a:bodyPr/>
        <a:lstStyle/>
        <a:p>
          <a:endParaRPr lang="ru-RU"/>
        </a:p>
      </dgm:t>
    </dgm:pt>
    <dgm:pt modelId="{283FDD84-8CBA-42A9-8D69-46DA4B292D24}">
      <dgm:prSet phldrT="[Текст]" custT="1"/>
      <dgm:spPr>
        <a:solidFill>
          <a:srgbClr val="FFFF00"/>
        </a:solidFill>
        <a:ln w="31750" cmpd="thickThin">
          <a:solidFill>
            <a:schemeClr val="bg2"/>
          </a:solidFill>
        </a:ln>
      </dgm:spPr>
      <dgm:t>
        <a:bodyPr/>
        <a:lstStyle/>
        <a:p>
          <a:r>
            <a:rPr lang="ru-RU" sz="2400" b="1" dirty="0" smtClean="0">
              <a:solidFill>
                <a:srgbClr val="0070C0"/>
              </a:solidFill>
              <a:latin typeface="Georgia" pitchFamily="18" charset="0"/>
            </a:rPr>
            <a:t>Рассказы</a:t>
          </a:r>
          <a:endParaRPr lang="ru-RU" sz="2400" b="1" dirty="0">
            <a:solidFill>
              <a:srgbClr val="0070C0"/>
            </a:solidFill>
            <a:latin typeface="Georgia" pitchFamily="18" charset="0"/>
          </a:endParaRPr>
        </a:p>
      </dgm:t>
    </dgm:pt>
    <dgm:pt modelId="{E02E3BEA-BC51-43F6-A7C1-11484DD4CC79}" type="parTrans" cxnId="{18EC5E39-9045-408B-8707-E93D321940AD}">
      <dgm:prSet/>
      <dgm:spPr/>
      <dgm:t>
        <a:bodyPr/>
        <a:lstStyle/>
        <a:p>
          <a:endParaRPr lang="ru-RU"/>
        </a:p>
      </dgm:t>
    </dgm:pt>
    <dgm:pt modelId="{D5CBE7B6-99CC-4441-8E29-6E8C2FEB4292}" type="sibTrans" cxnId="{18EC5E39-9045-408B-8707-E93D321940AD}">
      <dgm:prSet/>
      <dgm:spPr/>
      <dgm:t>
        <a:bodyPr/>
        <a:lstStyle/>
        <a:p>
          <a:endParaRPr lang="ru-RU"/>
        </a:p>
      </dgm:t>
    </dgm:pt>
    <dgm:pt modelId="{264B934B-EB6F-4772-AE77-567885484EC9}">
      <dgm:prSet phldrT="[Текст]" custT="1"/>
      <dgm:spPr>
        <a:solidFill>
          <a:srgbClr val="FFFF00"/>
        </a:solidFill>
        <a:ln w="31750" cmpd="thickThin">
          <a:solidFill>
            <a:schemeClr val="bg2"/>
          </a:solidFill>
        </a:ln>
      </dgm:spPr>
      <dgm:t>
        <a:bodyPr/>
        <a:lstStyle/>
        <a:p>
          <a:r>
            <a:rPr lang="ru-RU" sz="2400" b="1" dirty="0" smtClean="0">
              <a:solidFill>
                <a:srgbClr val="0070C0"/>
              </a:solidFill>
              <a:latin typeface="Georgia" pitchFamily="18" charset="0"/>
            </a:rPr>
            <a:t>Стихи</a:t>
          </a:r>
          <a:endParaRPr lang="ru-RU" sz="2400" b="1" dirty="0">
            <a:solidFill>
              <a:srgbClr val="0070C0"/>
            </a:solidFill>
            <a:latin typeface="Georgia" pitchFamily="18" charset="0"/>
          </a:endParaRPr>
        </a:p>
      </dgm:t>
    </dgm:pt>
    <dgm:pt modelId="{154274B4-F84D-424C-B774-E4D95E1D130F}" type="parTrans" cxnId="{3E64B994-1243-4C91-BA85-3EFB8513676C}">
      <dgm:prSet/>
      <dgm:spPr/>
      <dgm:t>
        <a:bodyPr/>
        <a:lstStyle/>
        <a:p>
          <a:endParaRPr lang="ru-RU"/>
        </a:p>
      </dgm:t>
    </dgm:pt>
    <dgm:pt modelId="{A5A8B062-DF9E-4AD8-BBB9-F93DAE96388C}" type="sibTrans" cxnId="{3E64B994-1243-4C91-BA85-3EFB8513676C}">
      <dgm:prSet/>
      <dgm:spPr/>
      <dgm:t>
        <a:bodyPr/>
        <a:lstStyle/>
        <a:p>
          <a:endParaRPr lang="ru-RU"/>
        </a:p>
      </dgm:t>
    </dgm:pt>
    <dgm:pt modelId="{F8240BD4-156E-4548-AAC4-ECCA67ABE34D}">
      <dgm:prSet phldrT="[Текст]" custT="1"/>
      <dgm:spPr>
        <a:solidFill>
          <a:srgbClr val="FFFF00"/>
        </a:solidFill>
        <a:ln w="31750" cmpd="thickThin">
          <a:solidFill>
            <a:schemeClr val="bg2"/>
          </a:solidFill>
        </a:ln>
      </dgm:spPr>
      <dgm:t>
        <a:bodyPr/>
        <a:lstStyle/>
        <a:p>
          <a:r>
            <a:rPr lang="ru-RU" sz="2400" b="1" dirty="0" smtClean="0">
              <a:solidFill>
                <a:srgbClr val="0070C0"/>
              </a:solidFill>
              <a:latin typeface="Georgia" pitchFamily="18" charset="0"/>
            </a:rPr>
            <a:t>Журналы</a:t>
          </a:r>
          <a:endParaRPr lang="ru-RU" sz="2400" b="1" dirty="0">
            <a:solidFill>
              <a:srgbClr val="0070C0"/>
            </a:solidFill>
            <a:latin typeface="Georgia" pitchFamily="18" charset="0"/>
          </a:endParaRPr>
        </a:p>
      </dgm:t>
    </dgm:pt>
    <dgm:pt modelId="{6A186EC5-D475-4C38-A7BD-E87A10859C03}" type="parTrans" cxnId="{AC0A2332-3FF3-4F43-B09B-BDFC91E90CAD}">
      <dgm:prSet/>
      <dgm:spPr/>
      <dgm:t>
        <a:bodyPr/>
        <a:lstStyle/>
        <a:p>
          <a:endParaRPr lang="ru-RU"/>
        </a:p>
      </dgm:t>
    </dgm:pt>
    <dgm:pt modelId="{6ABD1422-E0D3-4181-A06A-3E5E44815BEF}" type="sibTrans" cxnId="{AC0A2332-3FF3-4F43-B09B-BDFC91E90CAD}">
      <dgm:prSet/>
      <dgm:spPr/>
      <dgm:t>
        <a:bodyPr/>
        <a:lstStyle/>
        <a:p>
          <a:endParaRPr lang="ru-RU"/>
        </a:p>
      </dgm:t>
    </dgm:pt>
    <dgm:pt modelId="{FEFA12CD-4EC2-4223-9039-D2BB09CBC2A2}" type="pres">
      <dgm:prSet presAssocID="{B71D8129-32CB-43B0-8AEC-D2D4FD350C1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BB01F0-F18B-426E-B129-D410A7064E39}" type="pres">
      <dgm:prSet presAssocID="{B2BC83E4-A66D-4E4C-BB96-2B601CF62C1D}" presName="parentLin" presStyleCnt="0"/>
      <dgm:spPr/>
    </dgm:pt>
    <dgm:pt modelId="{31CCF5F7-5BA7-4358-A76F-12F6DBB12980}" type="pres">
      <dgm:prSet presAssocID="{B2BC83E4-A66D-4E4C-BB96-2B601CF62C1D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04E8FA79-1D83-4BF2-B235-E892FC029553}" type="pres">
      <dgm:prSet presAssocID="{B2BC83E4-A66D-4E4C-BB96-2B601CF62C1D}" presName="parentText" presStyleLbl="node1" presStyleIdx="0" presStyleCnt="5" custScaleX="117483" custScaleY="213594" custLinFactX="640" custLinFactNeighborX="100000" custLinFactNeighborY="-186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C7BE4D-4AE4-45C2-895F-1AE09CFAC74A}" type="pres">
      <dgm:prSet presAssocID="{B2BC83E4-A66D-4E4C-BB96-2B601CF62C1D}" presName="negativeSpace" presStyleCnt="0"/>
      <dgm:spPr/>
    </dgm:pt>
    <dgm:pt modelId="{FD905E2E-50AF-4488-A9EE-EA91FE5862B4}" type="pres">
      <dgm:prSet presAssocID="{B2BC83E4-A66D-4E4C-BB96-2B601CF62C1D}" presName="childText" presStyleLbl="conFgAcc1" presStyleIdx="0" presStyleCnt="5">
        <dgm:presLayoutVars>
          <dgm:bulletEnabled val="1"/>
        </dgm:presLayoutVars>
      </dgm:prSet>
      <dgm:spPr/>
    </dgm:pt>
    <dgm:pt modelId="{DF33E5F7-C4DB-4CC2-BCF1-EBA1C4588CD6}" type="pres">
      <dgm:prSet presAssocID="{943E3999-0A95-4A32-8449-BD7941CD35A5}" presName="spaceBetweenRectangles" presStyleCnt="0"/>
      <dgm:spPr/>
    </dgm:pt>
    <dgm:pt modelId="{E08916B5-6EF8-48D5-A87F-06BB7634394A}" type="pres">
      <dgm:prSet presAssocID="{283FDD84-8CBA-42A9-8D69-46DA4B292D24}" presName="parentLin" presStyleCnt="0"/>
      <dgm:spPr/>
    </dgm:pt>
    <dgm:pt modelId="{EC3574D3-ED4D-43D0-B2C0-6CC2266E309D}" type="pres">
      <dgm:prSet presAssocID="{283FDD84-8CBA-42A9-8D69-46DA4B292D24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0A902AEA-3568-4CB0-8FDD-39C0145AF5A2}" type="pres">
      <dgm:prSet presAssocID="{283FDD84-8CBA-42A9-8D69-46DA4B292D24}" presName="parentText" presStyleLbl="node1" presStyleIdx="1" presStyleCnt="5" custScaleX="117483" custScaleY="213594" custLinFactX="640" custLinFactNeighborX="100000" custLinFactNeighborY="-186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C5FCEA-A08F-47CD-BDFF-F7F510E32C65}" type="pres">
      <dgm:prSet presAssocID="{283FDD84-8CBA-42A9-8D69-46DA4B292D24}" presName="negativeSpace" presStyleCnt="0"/>
      <dgm:spPr/>
    </dgm:pt>
    <dgm:pt modelId="{00F8AF61-7BF9-4DB5-A6C7-9BCFFAF2F0EB}" type="pres">
      <dgm:prSet presAssocID="{283FDD84-8CBA-42A9-8D69-46DA4B292D24}" presName="childText" presStyleLbl="conFgAcc1" presStyleIdx="1" presStyleCnt="5">
        <dgm:presLayoutVars>
          <dgm:bulletEnabled val="1"/>
        </dgm:presLayoutVars>
      </dgm:prSet>
      <dgm:spPr/>
    </dgm:pt>
    <dgm:pt modelId="{83D75327-B68C-4C96-9A11-160B19A155C0}" type="pres">
      <dgm:prSet presAssocID="{D5CBE7B6-99CC-4441-8E29-6E8C2FEB4292}" presName="spaceBetweenRectangles" presStyleCnt="0"/>
      <dgm:spPr/>
    </dgm:pt>
    <dgm:pt modelId="{5F32EFEC-91D2-4E81-A049-D538DF3FADFD}" type="pres">
      <dgm:prSet presAssocID="{264B934B-EB6F-4772-AE77-567885484EC9}" presName="parentLin" presStyleCnt="0"/>
      <dgm:spPr/>
    </dgm:pt>
    <dgm:pt modelId="{C6A78E6B-9E23-4FA3-9116-6508EBD271DB}" type="pres">
      <dgm:prSet presAssocID="{264B934B-EB6F-4772-AE77-567885484EC9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E16A964E-E026-434E-8DDF-5A534F63AE6E}" type="pres">
      <dgm:prSet presAssocID="{264B934B-EB6F-4772-AE77-567885484EC9}" presName="parentText" presStyleLbl="node1" presStyleIdx="2" presStyleCnt="5" custScaleX="117483" custScaleY="213594" custLinFactX="640" custLinFactNeighborX="100000" custLinFactNeighborY="-186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A9D35F-4989-46E1-B3E4-6A21FB1461E2}" type="pres">
      <dgm:prSet presAssocID="{264B934B-EB6F-4772-AE77-567885484EC9}" presName="negativeSpace" presStyleCnt="0"/>
      <dgm:spPr/>
    </dgm:pt>
    <dgm:pt modelId="{B6AEC430-0BF8-4DFE-A8C0-6937286EB81F}" type="pres">
      <dgm:prSet presAssocID="{264B934B-EB6F-4772-AE77-567885484EC9}" presName="childText" presStyleLbl="conFgAcc1" presStyleIdx="2" presStyleCnt="5">
        <dgm:presLayoutVars>
          <dgm:bulletEnabled val="1"/>
        </dgm:presLayoutVars>
      </dgm:prSet>
      <dgm:spPr/>
    </dgm:pt>
    <dgm:pt modelId="{33F90069-D230-4760-A5DD-57512EED9AE1}" type="pres">
      <dgm:prSet presAssocID="{A5A8B062-DF9E-4AD8-BBB9-F93DAE96388C}" presName="spaceBetweenRectangles" presStyleCnt="0"/>
      <dgm:spPr/>
    </dgm:pt>
    <dgm:pt modelId="{FC55F473-83F1-4E1B-B53F-A78FCE1236EF}" type="pres">
      <dgm:prSet presAssocID="{F8240BD4-156E-4548-AAC4-ECCA67ABE34D}" presName="parentLin" presStyleCnt="0"/>
      <dgm:spPr/>
    </dgm:pt>
    <dgm:pt modelId="{EB6111EA-5FBB-44B4-8095-E230312C4E7B}" type="pres">
      <dgm:prSet presAssocID="{F8240BD4-156E-4548-AAC4-ECCA67ABE34D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1E0EAD27-3ADB-4F75-AF43-209F17F827FF}" type="pres">
      <dgm:prSet presAssocID="{F8240BD4-156E-4548-AAC4-ECCA67ABE34D}" presName="parentText" presStyleLbl="node1" presStyleIdx="3" presStyleCnt="5" custScaleX="117483" custScaleY="213594" custLinFactX="640" custLinFactNeighborX="100000" custLinFactNeighborY="-186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606C68-AE81-4D3F-BF29-17FD574B40C2}" type="pres">
      <dgm:prSet presAssocID="{F8240BD4-156E-4548-AAC4-ECCA67ABE34D}" presName="negativeSpace" presStyleCnt="0"/>
      <dgm:spPr/>
    </dgm:pt>
    <dgm:pt modelId="{15EBA0B8-19A0-4A62-AE78-901E60485E3E}" type="pres">
      <dgm:prSet presAssocID="{F8240BD4-156E-4548-AAC4-ECCA67ABE34D}" presName="childText" presStyleLbl="conFgAcc1" presStyleIdx="3" presStyleCnt="5">
        <dgm:presLayoutVars>
          <dgm:bulletEnabled val="1"/>
        </dgm:presLayoutVars>
      </dgm:prSet>
      <dgm:spPr/>
    </dgm:pt>
    <dgm:pt modelId="{28851384-B2DE-4419-BA12-ACBC81E49821}" type="pres">
      <dgm:prSet presAssocID="{6ABD1422-E0D3-4181-A06A-3E5E44815BEF}" presName="spaceBetweenRectangles" presStyleCnt="0"/>
      <dgm:spPr/>
    </dgm:pt>
    <dgm:pt modelId="{89929E27-5BF7-4D1A-8895-EE0F96EF04D8}" type="pres">
      <dgm:prSet presAssocID="{A6A9301A-486D-4327-A319-9321620FDC81}" presName="parentLin" presStyleCnt="0"/>
      <dgm:spPr/>
    </dgm:pt>
    <dgm:pt modelId="{332510A3-7D24-48C2-8960-F187961916E4}" type="pres">
      <dgm:prSet presAssocID="{A6A9301A-486D-4327-A319-9321620FDC81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4F9D525D-5293-410D-B7A3-D005E4B8AC46}" type="pres">
      <dgm:prSet presAssocID="{A6A9301A-486D-4327-A319-9321620FDC81}" presName="parentText" presStyleLbl="node1" presStyleIdx="4" presStyleCnt="5" custScaleX="117483" custScaleY="213594" custLinFactX="640" custLinFactNeighborX="100000" custLinFactNeighborY="-186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F34489-4C17-47E6-934C-5D93C1BE3EBA}" type="pres">
      <dgm:prSet presAssocID="{A6A9301A-486D-4327-A319-9321620FDC81}" presName="negativeSpace" presStyleCnt="0"/>
      <dgm:spPr/>
    </dgm:pt>
    <dgm:pt modelId="{D1DB340F-7A6C-45EE-B23A-7479ECE41756}" type="pres">
      <dgm:prSet presAssocID="{A6A9301A-486D-4327-A319-9321620FDC8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18EC5E39-9045-408B-8707-E93D321940AD}" srcId="{B71D8129-32CB-43B0-8AEC-D2D4FD350C1A}" destId="{283FDD84-8CBA-42A9-8D69-46DA4B292D24}" srcOrd="1" destOrd="0" parTransId="{E02E3BEA-BC51-43F6-A7C1-11484DD4CC79}" sibTransId="{D5CBE7B6-99CC-4441-8E29-6E8C2FEB4292}"/>
    <dgm:cxn modelId="{382CCB67-B98D-4F7D-B1D9-938315BB25DB}" srcId="{B71D8129-32CB-43B0-8AEC-D2D4FD350C1A}" destId="{A6A9301A-486D-4327-A319-9321620FDC81}" srcOrd="4" destOrd="0" parTransId="{1ABD1416-2810-4EF2-B7F7-90AD96D37C6B}" sibTransId="{06704F1F-6487-43CA-AC2F-BACEC907F31E}"/>
    <dgm:cxn modelId="{0CEB36CD-FD6E-452D-A5E7-E55F86D3DFCE}" type="presOf" srcId="{264B934B-EB6F-4772-AE77-567885484EC9}" destId="{E16A964E-E026-434E-8DDF-5A534F63AE6E}" srcOrd="1" destOrd="0" presId="urn:microsoft.com/office/officeart/2005/8/layout/list1"/>
    <dgm:cxn modelId="{99F0BEE4-F54E-47F5-A4FA-53FB9770A991}" type="presOf" srcId="{A6A9301A-486D-4327-A319-9321620FDC81}" destId="{4F9D525D-5293-410D-B7A3-D005E4B8AC46}" srcOrd="1" destOrd="0" presId="urn:microsoft.com/office/officeart/2005/8/layout/list1"/>
    <dgm:cxn modelId="{D6545FD1-249D-4A2B-8A31-4EC7C695BA1F}" srcId="{B71D8129-32CB-43B0-8AEC-D2D4FD350C1A}" destId="{B2BC83E4-A66D-4E4C-BB96-2B601CF62C1D}" srcOrd="0" destOrd="0" parTransId="{C32BF0E6-DD15-4909-9B54-F2CF68657E0F}" sibTransId="{943E3999-0A95-4A32-8449-BD7941CD35A5}"/>
    <dgm:cxn modelId="{BD402AED-BED7-4AE9-BF02-AB84E20534C0}" type="presOf" srcId="{A6A9301A-486D-4327-A319-9321620FDC81}" destId="{332510A3-7D24-48C2-8960-F187961916E4}" srcOrd="0" destOrd="0" presId="urn:microsoft.com/office/officeart/2005/8/layout/list1"/>
    <dgm:cxn modelId="{0E07193F-B279-41CF-858D-C86CC8A1D46C}" type="presOf" srcId="{283FDD84-8CBA-42A9-8D69-46DA4B292D24}" destId="{EC3574D3-ED4D-43D0-B2C0-6CC2266E309D}" srcOrd="0" destOrd="0" presId="urn:microsoft.com/office/officeart/2005/8/layout/list1"/>
    <dgm:cxn modelId="{E4C4B70E-5F78-43D8-9425-C49C9D6FCE79}" type="presOf" srcId="{B2BC83E4-A66D-4E4C-BB96-2B601CF62C1D}" destId="{31CCF5F7-5BA7-4358-A76F-12F6DBB12980}" srcOrd="0" destOrd="0" presId="urn:microsoft.com/office/officeart/2005/8/layout/list1"/>
    <dgm:cxn modelId="{6741BC38-BF21-48C0-B846-E79E90F7624D}" type="presOf" srcId="{264B934B-EB6F-4772-AE77-567885484EC9}" destId="{C6A78E6B-9E23-4FA3-9116-6508EBD271DB}" srcOrd="0" destOrd="0" presId="urn:microsoft.com/office/officeart/2005/8/layout/list1"/>
    <dgm:cxn modelId="{A1C5FE13-D354-47DA-AADF-9A1BC6CA5DBC}" type="presOf" srcId="{283FDD84-8CBA-42A9-8D69-46DA4B292D24}" destId="{0A902AEA-3568-4CB0-8FDD-39C0145AF5A2}" srcOrd="1" destOrd="0" presId="urn:microsoft.com/office/officeart/2005/8/layout/list1"/>
    <dgm:cxn modelId="{AC0A2332-3FF3-4F43-B09B-BDFC91E90CAD}" srcId="{B71D8129-32CB-43B0-8AEC-D2D4FD350C1A}" destId="{F8240BD4-156E-4548-AAC4-ECCA67ABE34D}" srcOrd="3" destOrd="0" parTransId="{6A186EC5-D475-4C38-A7BD-E87A10859C03}" sibTransId="{6ABD1422-E0D3-4181-A06A-3E5E44815BEF}"/>
    <dgm:cxn modelId="{9C5D70D2-3810-4502-B9C9-52ADBB586221}" type="presOf" srcId="{B71D8129-32CB-43B0-8AEC-D2D4FD350C1A}" destId="{FEFA12CD-4EC2-4223-9039-D2BB09CBC2A2}" srcOrd="0" destOrd="0" presId="urn:microsoft.com/office/officeart/2005/8/layout/list1"/>
    <dgm:cxn modelId="{8B244779-34EC-4E85-B315-B0831EFD4963}" type="presOf" srcId="{F8240BD4-156E-4548-AAC4-ECCA67ABE34D}" destId="{1E0EAD27-3ADB-4F75-AF43-209F17F827FF}" srcOrd="1" destOrd="0" presId="urn:microsoft.com/office/officeart/2005/8/layout/list1"/>
    <dgm:cxn modelId="{CC2DA01C-DC54-4114-A1A5-58257C328D6E}" type="presOf" srcId="{F8240BD4-156E-4548-AAC4-ECCA67ABE34D}" destId="{EB6111EA-5FBB-44B4-8095-E230312C4E7B}" srcOrd="0" destOrd="0" presId="urn:microsoft.com/office/officeart/2005/8/layout/list1"/>
    <dgm:cxn modelId="{0D5D048B-0B2F-4A8D-B598-6112FB74F6C4}" type="presOf" srcId="{B2BC83E4-A66D-4E4C-BB96-2B601CF62C1D}" destId="{04E8FA79-1D83-4BF2-B235-E892FC029553}" srcOrd="1" destOrd="0" presId="urn:microsoft.com/office/officeart/2005/8/layout/list1"/>
    <dgm:cxn modelId="{3E64B994-1243-4C91-BA85-3EFB8513676C}" srcId="{B71D8129-32CB-43B0-8AEC-D2D4FD350C1A}" destId="{264B934B-EB6F-4772-AE77-567885484EC9}" srcOrd="2" destOrd="0" parTransId="{154274B4-F84D-424C-B774-E4D95E1D130F}" sibTransId="{A5A8B062-DF9E-4AD8-BBB9-F93DAE96388C}"/>
    <dgm:cxn modelId="{943988FD-A72F-468C-9D55-C1BD32756D37}" type="presParOf" srcId="{FEFA12CD-4EC2-4223-9039-D2BB09CBC2A2}" destId="{19BB01F0-F18B-426E-B129-D410A7064E39}" srcOrd="0" destOrd="0" presId="urn:microsoft.com/office/officeart/2005/8/layout/list1"/>
    <dgm:cxn modelId="{F8F4C562-546C-4653-9597-F18661551036}" type="presParOf" srcId="{19BB01F0-F18B-426E-B129-D410A7064E39}" destId="{31CCF5F7-5BA7-4358-A76F-12F6DBB12980}" srcOrd="0" destOrd="0" presId="urn:microsoft.com/office/officeart/2005/8/layout/list1"/>
    <dgm:cxn modelId="{8673C796-7ADA-4A88-836A-6C3F29C68F5F}" type="presParOf" srcId="{19BB01F0-F18B-426E-B129-D410A7064E39}" destId="{04E8FA79-1D83-4BF2-B235-E892FC029553}" srcOrd="1" destOrd="0" presId="urn:microsoft.com/office/officeart/2005/8/layout/list1"/>
    <dgm:cxn modelId="{4D1D525B-28D8-4A7A-A05B-5E4CE3044FD0}" type="presParOf" srcId="{FEFA12CD-4EC2-4223-9039-D2BB09CBC2A2}" destId="{72C7BE4D-4AE4-45C2-895F-1AE09CFAC74A}" srcOrd="1" destOrd="0" presId="urn:microsoft.com/office/officeart/2005/8/layout/list1"/>
    <dgm:cxn modelId="{F3075D2A-B3F8-4673-8490-E68A517C9652}" type="presParOf" srcId="{FEFA12CD-4EC2-4223-9039-D2BB09CBC2A2}" destId="{FD905E2E-50AF-4488-A9EE-EA91FE5862B4}" srcOrd="2" destOrd="0" presId="urn:microsoft.com/office/officeart/2005/8/layout/list1"/>
    <dgm:cxn modelId="{EAF2FA63-C3BD-4A3C-B4AC-755F2F170311}" type="presParOf" srcId="{FEFA12CD-4EC2-4223-9039-D2BB09CBC2A2}" destId="{DF33E5F7-C4DB-4CC2-BCF1-EBA1C4588CD6}" srcOrd="3" destOrd="0" presId="urn:microsoft.com/office/officeart/2005/8/layout/list1"/>
    <dgm:cxn modelId="{DB2D492D-0F93-43AA-BDF1-70C7CAC4947C}" type="presParOf" srcId="{FEFA12CD-4EC2-4223-9039-D2BB09CBC2A2}" destId="{E08916B5-6EF8-48D5-A87F-06BB7634394A}" srcOrd="4" destOrd="0" presId="urn:microsoft.com/office/officeart/2005/8/layout/list1"/>
    <dgm:cxn modelId="{A037E2CA-7057-4AAD-97A5-D752D95A693B}" type="presParOf" srcId="{E08916B5-6EF8-48D5-A87F-06BB7634394A}" destId="{EC3574D3-ED4D-43D0-B2C0-6CC2266E309D}" srcOrd="0" destOrd="0" presId="urn:microsoft.com/office/officeart/2005/8/layout/list1"/>
    <dgm:cxn modelId="{374B347D-7DA8-41F9-8A76-B783F5260A21}" type="presParOf" srcId="{E08916B5-6EF8-48D5-A87F-06BB7634394A}" destId="{0A902AEA-3568-4CB0-8FDD-39C0145AF5A2}" srcOrd="1" destOrd="0" presId="urn:microsoft.com/office/officeart/2005/8/layout/list1"/>
    <dgm:cxn modelId="{E1103745-7153-4A65-95EE-50314384FA08}" type="presParOf" srcId="{FEFA12CD-4EC2-4223-9039-D2BB09CBC2A2}" destId="{23C5FCEA-A08F-47CD-BDFF-F7F510E32C65}" srcOrd="5" destOrd="0" presId="urn:microsoft.com/office/officeart/2005/8/layout/list1"/>
    <dgm:cxn modelId="{A8FC0D56-C84D-44F5-8B30-90474A6FEA6A}" type="presParOf" srcId="{FEFA12CD-4EC2-4223-9039-D2BB09CBC2A2}" destId="{00F8AF61-7BF9-4DB5-A6C7-9BCFFAF2F0EB}" srcOrd="6" destOrd="0" presId="urn:microsoft.com/office/officeart/2005/8/layout/list1"/>
    <dgm:cxn modelId="{3C0D1395-CCDC-44A5-BD7A-FE461222EE86}" type="presParOf" srcId="{FEFA12CD-4EC2-4223-9039-D2BB09CBC2A2}" destId="{83D75327-B68C-4C96-9A11-160B19A155C0}" srcOrd="7" destOrd="0" presId="urn:microsoft.com/office/officeart/2005/8/layout/list1"/>
    <dgm:cxn modelId="{9628D76E-F0E3-4A56-B6CE-257A477E75DE}" type="presParOf" srcId="{FEFA12CD-4EC2-4223-9039-D2BB09CBC2A2}" destId="{5F32EFEC-91D2-4E81-A049-D538DF3FADFD}" srcOrd="8" destOrd="0" presId="urn:microsoft.com/office/officeart/2005/8/layout/list1"/>
    <dgm:cxn modelId="{BCEF62E0-DAFA-49C2-95E8-C1B93C2A8897}" type="presParOf" srcId="{5F32EFEC-91D2-4E81-A049-D538DF3FADFD}" destId="{C6A78E6B-9E23-4FA3-9116-6508EBD271DB}" srcOrd="0" destOrd="0" presId="urn:microsoft.com/office/officeart/2005/8/layout/list1"/>
    <dgm:cxn modelId="{AC265FE1-99FD-42FD-B435-44A22EF9DC0F}" type="presParOf" srcId="{5F32EFEC-91D2-4E81-A049-D538DF3FADFD}" destId="{E16A964E-E026-434E-8DDF-5A534F63AE6E}" srcOrd="1" destOrd="0" presId="urn:microsoft.com/office/officeart/2005/8/layout/list1"/>
    <dgm:cxn modelId="{DA2FC8E9-F091-485F-8F06-F656B5432204}" type="presParOf" srcId="{FEFA12CD-4EC2-4223-9039-D2BB09CBC2A2}" destId="{FFA9D35F-4989-46E1-B3E4-6A21FB1461E2}" srcOrd="9" destOrd="0" presId="urn:microsoft.com/office/officeart/2005/8/layout/list1"/>
    <dgm:cxn modelId="{48131A5C-FE8B-4A65-9F1F-A45901EE56B8}" type="presParOf" srcId="{FEFA12CD-4EC2-4223-9039-D2BB09CBC2A2}" destId="{B6AEC430-0BF8-4DFE-A8C0-6937286EB81F}" srcOrd="10" destOrd="0" presId="urn:microsoft.com/office/officeart/2005/8/layout/list1"/>
    <dgm:cxn modelId="{3F73C5F1-9210-41E3-8006-E3253A8844BD}" type="presParOf" srcId="{FEFA12CD-4EC2-4223-9039-D2BB09CBC2A2}" destId="{33F90069-D230-4760-A5DD-57512EED9AE1}" srcOrd="11" destOrd="0" presId="urn:microsoft.com/office/officeart/2005/8/layout/list1"/>
    <dgm:cxn modelId="{4D8AD284-AB7F-4FC3-9613-52DCD1C58D87}" type="presParOf" srcId="{FEFA12CD-4EC2-4223-9039-D2BB09CBC2A2}" destId="{FC55F473-83F1-4E1B-B53F-A78FCE1236EF}" srcOrd="12" destOrd="0" presId="urn:microsoft.com/office/officeart/2005/8/layout/list1"/>
    <dgm:cxn modelId="{9F5D4908-D667-42EC-A914-107C05B08138}" type="presParOf" srcId="{FC55F473-83F1-4E1B-B53F-A78FCE1236EF}" destId="{EB6111EA-5FBB-44B4-8095-E230312C4E7B}" srcOrd="0" destOrd="0" presId="urn:microsoft.com/office/officeart/2005/8/layout/list1"/>
    <dgm:cxn modelId="{BA3720F1-01AB-4D2C-9C17-7EA343AC379D}" type="presParOf" srcId="{FC55F473-83F1-4E1B-B53F-A78FCE1236EF}" destId="{1E0EAD27-3ADB-4F75-AF43-209F17F827FF}" srcOrd="1" destOrd="0" presId="urn:microsoft.com/office/officeart/2005/8/layout/list1"/>
    <dgm:cxn modelId="{93F8F1A4-D808-404E-BC20-2DDF438D6E19}" type="presParOf" srcId="{FEFA12CD-4EC2-4223-9039-D2BB09CBC2A2}" destId="{BE606C68-AE81-4D3F-BF29-17FD574B40C2}" srcOrd="13" destOrd="0" presId="urn:microsoft.com/office/officeart/2005/8/layout/list1"/>
    <dgm:cxn modelId="{180D826A-EBDC-4B99-AB74-7A7C1DA6CA05}" type="presParOf" srcId="{FEFA12CD-4EC2-4223-9039-D2BB09CBC2A2}" destId="{15EBA0B8-19A0-4A62-AE78-901E60485E3E}" srcOrd="14" destOrd="0" presId="urn:microsoft.com/office/officeart/2005/8/layout/list1"/>
    <dgm:cxn modelId="{5B8CE4A9-6D4E-4F6B-B8E0-A147170B9B49}" type="presParOf" srcId="{FEFA12CD-4EC2-4223-9039-D2BB09CBC2A2}" destId="{28851384-B2DE-4419-BA12-ACBC81E49821}" srcOrd="15" destOrd="0" presId="urn:microsoft.com/office/officeart/2005/8/layout/list1"/>
    <dgm:cxn modelId="{3A5B2F99-64CE-4D59-8EFD-030D9188242D}" type="presParOf" srcId="{FEFA12CD-4EC2-4223-9039-D2BB09CBC2A2}" destId="{89929E27-5BF7-4D1A-8895-EE0F96EF04D8}" srcOrd="16" destOrd="0" presId="urn:microsoft.com/office/officeart/2005/8/layout/list1"/>
    <dgm:cxn modelId="{123DAB61-D4CA-4235-9011-7395AD06AAB5}" type="presParOf" srcId="{89929E27-5BF7-4D1A-8895-EE0F96EF04D8}" destId="{332510A3-7D24-48C2-8960-F187961916E4}" srcOrd="0" destOrd="0" presId="urn:microsoft.com/office/officeart/2005/8/layout/list1"/>
    <dgm:cxn modelId="{7AD32FF3-4FC0-4B6A-A7FB-D0EA04C64961}" type="presParOf" srcId="{89929E27-5BF7-4D1A-8895-EE0F96EF04D8}" destId="{4F9D525D-5293-410D-B7A3-D005E4B8AC46}" srcOrd="1" destOrd="0" presId="urn:microsoft.com/office/officeart/2005/8/layout/list1"/>
    <dgm:cxn modelId="{E46E399A-61DB-4302-B305-1167A324D684}" type="presParOf" srcId="{FEFA12CD-4EC2-4223-9039-D2BB09CBC2A2}" destId="{D3F34489-4C17-47E6-934C-5D93C1BE3EBA}" srcOrd="17" destOrd="0" presId="urn:microsoft.com/office/officeart/2005/8/layout/list1"/>
    <dgm:cxn modelId="{658C5F0C-2F09-4B2B-9070-395A383BEC73}" type="presParOf" srcId="{FEFA12CD-4EC2-4223-9039-D2BB09CBC2A2}" destId="{D1DB340F-7A6C-45EE-B23A-7479ECE41756}" srcOrd="18" destOrd="0" presId="urn:microsoft.com/office/officeart/2005/8/layout/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1D8129-32CB-43B0-8AEC-D2D4FD350C1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BC83E4-A66D-4E4C-BB96-2B601CF62C1D}">
      <dgm:prSet phldrT="[Текст]" custT="1"/>
      <dgm:spPr>
        <a:solidFill>
          <a:srgbClr val="FFFF00"/>
        </a:solidFill>
        <a:ln w="31750" cmpd="thickThin">
          <a:solidFill>
            <a:schemeClr val="bg2"/>
          </a:solidFill>
        </a:ln>
      </dgm:spPr>
      <dgm:t>
        <a:bodyPr/>
        <a:lstStyle/>
        <a:p>
          <a:r>
            <a:rPr lang="ru-RU" sz="2400" b="1" dirty="0" smtClean="0">
              <a:solidFill>
                <a:srgbClr val="0070C0"/>
              </a:solidFill>
              <a:latin typeface="Georgia" pitchFamily="18" charset="0"/>
            </a:rPr>
            <a:t>Энциклопедии</a:t>
          </a:r>
          <a:endParaRPr lang="ru-RU" sz="2400" b="1" dirty="0">
            <a:solidFill>
              <a:srgbClr val="0070C0"/>
            </a:solidFill>
            <a:latin typeface="Georgia" pitchFamily="18" charset="0"/>
          </a:endParaRPr>
        </a:p>
      </dgm:t>
    </dgm:pt>
    <dgm:pt modelId="{C32BF0E6-DD15-4909-9B54-F2CF68657E0F}" type="parTrans" cxnId="{D6545FD1-249D-4A2B-8A31-4EC7C695BA1F}">
      <dgm:prSet/>
      <dgm:spPr/>
      <dgm:t>
        <a:bodyPr/>
        <a:lstStyle/>
        <a:p>
          <a:endParaRPr lang="ru-RU"/>
        </a:p>
      </dgm:t>
    </dgm:pt>
    <dgm:pt modelId="{943E3999-0A95-4A32-8449-BD7941CD35A5}" type="sibTrans" cxnId="{D6545FD1-249D-4A2B-8A31-4EC7C695BA1F}">
      <dgm:prSet/>
      <dgm:spPr/>
      <dgm:t>
        <a:bodyPr/>
        <a:lstStyle/>
        <a:p>
          <a:endParaRPr lang="ru-RU"/>
        </a:p>
      </dgm:t>
    </dgm:pt>
    <dgm:pt modelId="{283FDD84-8CBA-42A9-8D69-46DA4B292D24}">
      <dgm:prSet phldrT="[Текст]" custT="1"/>
      <dgm:spPr>
        <a:solidFill>
          <a:srgbClr val="FFFF00"/>
        </a:solidFill>
        <a:ln w="31750" cmpd="thickThin">
          <a:solidFill>
            <a:schemeClr val="bg2"/>
          </a:solidFill>
        </a:ln>
      </dgm:spPr>
      <dgm:t>
        <a:bodyPr/>
        <a:lstStyle/>
        <a:p>
          <a:r>
            <a:rPr lang="ru-RU" sz="2400" b="1" dirty="0" smtClean="0">
              <a:solidFill>
                <a:srgbClr val="0070C0"/>
              </a:solidFill>
              <a:latin typeface="Georgia" pitchFamily="18" charset="0"/>
            </a:rPr>
            <a:t>Словари</a:t>
          </a:r>
          <a:endParaRPr lang="ru-RU" sz="2400" b="1" dirty="0">
            <a:solidFill>
              <a:srgbClr val="0070C0"/>
            </a:solidFill>
            <a:latin typeface="Georgia" pitchFamily="18" charset="0"/>
          </a:endParaRPr>
        </a:p>
      </dgm:t>
    </dgm:pt>
    <dgm:pt modelId="{E02E3BEA-BC51-43F6-A7C1-11484DD4CC79}" type="parTrans" cxnId="{18EC5E39-9045-408B-8707-E93D321940AD}">
      <dgm:prSet/>
      <dgm:spPr/>
      <dgm:t>
        <a:bodyPr/>
        <a:lstStyle/>
        <a:p>
          <a:endParaRPr lang="ru-RU"/>
        </a:p>
      </dgm:t>
    </dgm:pt>
    <dgm:pt modelId="{D5CBE7B6-99CC-4441-8E29-6E8C2FEB4292}" type="sibTrans" cxnId="{18EC5E39-9045-408B-8707-E93D321940AD}">
      <dgm:prSet/>
      <dgm:spPr/>
      <dgm:t>
        <a:bodyPr/>
        <a:lstStyle/>
        <a:p>
          <a:endParaRPr lang="ru-RU"/>
        </a:p>
      </dgm:t>
    </dgm:pt>
    <dgm:pt modelId="{264B934B-EB6F-4772-AE77-567885484EC9}">
      <dgm:prSet phldrT="[Текст]" custT="1"/>
      <dgm:spPr>
        <a:solidFill>
          <a:srgbClr val="FFFF00"/>
        </a:solidFill>
        <a:ln w="31750" cmpd="thickThin">
          <a:solidFill>
            <a:schemeClr val="bg2"/>
          </a:solidFill>
        </a:ln>
      </dgm:spPr>
      <dgm:t>
        <a:bodyPr/>
        <a:lstStyle/>
        <a:p>
          <a:r>
            <a:rPr lang="ru-RU" sz="2400" b="1" dirty="0" smtClean="0">
              <a:solidFill>
                <a:srgbClr val="0070C0"/>
              </a:solidFill>
              <a:latin typeface="Georgia" pitchFamily="18" charset="0"/>
            </a:rPr>
            <a:t>Справочники</a:t>
          </a:r>
          <a:endParaRPr lang="ru-RU" sz="2400" b="1" dirty="0">
            <a:solidFill>
              <a:srgbClr val="0070C0"/>
            </a:solidFill>
            <a:latin typeface="Georgia" pitchFamily="18" charset="0"/>
          </a:endParaRPr>
        </a:p>
      </dgm:t>
    </dgm:pt>
    <dgm:pt modelId="{154274B4-F84D-424C-B774-E4D95E1D130F}" type="parTrans" cxnId="{3E64B994-1243-4C91-BA85-3EFB8513676C}">
      <dgm:prSet/>
      <dgm:spPr/>
      <dgm:t>
        <a:bodyPr/>
        <a:lstStyle/>
        <a:p>
          <a:endParaRPr lang="ru-RU"/>
        </a:p>
      </dgm:t>
    </dgm:pt>
    <dgm:pt modelId="{A5A8B062-DF9E-4AD8-BBB9-F93DAE96388C}" type="sibTrans" cxnId="{3E64B994-1243-4C91-BA85-3EFB8513676C}">
      <dgm:prSet/>
      <dgm:spPr/>
      <dgm:t>
        <a:bodyPr/>
        <a:lstStyle/>
        <a:p>
          <a:endParaRPr lang="ru-RU"/>
        </a:p>
      </dgm:t>
    </dgm:pt>
    <dgm:pt modelId="{FEFA12CD-4EC2-4223-9039-D2BB09CBC2A2}" type="pres">
      <dgm:prSet presAssocID="{B71D8129-32CB-43B0-8AEC-D2D4FD350C1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BB01F0-F18B-426E-B129-D410A7064E39}" type="pres">
      <dgm:prSet presAssocID="{B2BC83E4-A66D-4E4C-BB96-2B601CF62C1D}" presName="parentLin" presStyleCnt="0"/>
      <dgm:spPr/>
    </dgm:pt>
    <dgm:pt modelId="{31CCF5F7-5BA7-4358-A76F-12F6DBB12980}" type="pres">
      <dgm:prSet presAssocID="{B2BC83E4-A66D-4E4C-BB96-2B601CF62C1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4E8FA79-1D83-4BF2-B235-E892FC029553}" type="pres">
      <dgm:prSet presAssocID="{B2BC83E4-A66D-4E4C-BB96-2B601CF62C1D}" presName="parentText" presStyleLbl="node1" presStyleIdx="0" presStyleCnt="3" custScaleX="117483" custScaleY="213594" custLinFactX="640" custLinFactNeighborX="100000" custLinFactNeighborY="-186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C7BE4D-4AE4-45C2-895F-1AE09CFAC74A}" type="pres">
      <dgm:prSet presAssocID="{B2BC83E4-A66D-4E4C-BB96-2B601CF62C1D}" presName="negativeSpace" presStyleCnt="0"/>
      <dgm:spPr/>
    </dgm:pt>
    <dgm:pt modelId="{FD905E2E-50AF-4488-A9EE-EA91FE5862B4}" type="pres">
      <dgm:prSet presAssocID="{B2BC83E4-A66D-4E4C-BB96-2B601CF62C1D}" presName="childText" presStyleLbl="conFgAcc1" presStyleIdx="0" presStyleCnt="3">
        <dgm:presLayoutVars>
          <dgm:bulletEnabled val="1"/>
        </dgm:presLayoutVars>
      </dgm:prSet>
      <dgm:spPr/>
    </dgm:pt>
    <dgm:pt modelId="{DF33E5F7-C4DB-4CC2-BCF1-EBA1C4588CD6}" type="pres">
      <dgm:prSet presAssocID="{943E3999-0A95-4A32-8449-BD7941CD35A5}" presName="spaceBetweenRectangles" presStyleCnt="0"/>
      <dgm:spPr/>
    </dgm:pt>
    <dgm:pt modelId="{E08916B5-6EF8-48D5-A87F-06BB7634394A}" type="pres">
      <dgm:prSet presAssocID="{283FDD84-8CBA-42A9-8D69-46DA4B292D24}" presName="parentLin" presStyleCnt="0"/>
      <dgm:spPr/>
    </dgm:pt>
    <dgm:pt modelId="{EC3574D3-ED4D-43D0-B2C0-6CC2266E309D}" type="pres">
      <dgm:prSet presAssocID="{283FDD84-8CBA-42A9-8D69-46DA4B292D2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A902AEA-3568-4CB0-8FDD-39C0145AF5A2}" type="pres">
      <dgm:prSet presAssocID="{283FDD84-8CBA-42A9-8D69-46DA4B292D24}" presName="parentText" presStyleLbl="node1" presStyleIdx="1" presStyleCnt="3" custScaleX="117483" custScaleY="213594" custLinFactX="640" custLinFactNeighborX="100000" custLinFactNeighborY="-186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C5FCEA-A08F-47CD-BDFF-F7F510E32C65}" type="pres">
      <dgm:prSet presAssocID="{283FDD84-8CBA-42A9-8D69-46DA4B292D24}" presName="negativeSpace" presStyleCnt="0"/>
      <dgm:spPr/>
    </dgm:pt>
    <dgm:pt modelId="{00F8AF61-7BF9-4DB5-A6C7-9BCFFAF2F0EB}" type="pres">
      <dgm:prSet presAssocID="{283FDD84-8CBA-42A9-8D69-46DA4B292D24}" presName="childText" presStyleLbl="conFgAcc1" presStyleIdx="1" presStyleCnt="3">
        <dgm:presLayoutVars>
          <dgm:bulletEnabled val="1"/>
        </dgm:presLayoutVars>
      </dgm:prSet>
      <dgm:spPr/>
    </dgm:pt>
    <dgm:pt modelId="{83D75327-B68C-4C96-9A11-160B19A155C0}" type="pres">
      <dgm:prSet presAssocID="{D5CBE7B6-99CC-4441-8E29-6E8C2FEB4292}" presName="spaceBetweenRectangles" presStyleCnt="0"/>
      <dgm:spPr/>
    </dgm:pt>
    <dgm:pt modelId="{5F32EFEC-91D2-4E81-A049-D538DF3FADFD}" type="pres">
      <dgm:prSet presAssocID="{264B934B-EB6F-4772-AE77-567885484EC9}" presName="parentLin" presStyleCnt="0"/>
      <dgm:spPr/>
    </dgm:pt>
    <dgm:pt modelId="{C6A78E6B-9E23-4FA3-9116-6508EBD271DB}" type="pres">
      <dgm:prSet presAssocID="{264B934B-EB6F-4772-AE77-567885484EC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16A964E-E026-434E-8DDF-5A534F63AE6E}" type="pres">
      <dgm:prSet presAssocID="{264B934B-EB6F-4772-AE77-567885484EC9}" presName="parentText" presStyleLbl="node1" presStyleIdx="2" presStyleCnt="3" custScaleX="117483" custScaleY="213594" custLinFactX="640" custLinFactNeighborX="100000" custLinFactNeighborY="-186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A9D35F-4989-46E1-B3E4-6A21FB1461E2}" type="pres">
      <dgm:prSet presAssocID="{264B934B-EB6F-4772-AE77-567885484EC9}" presName="negativeSpace" presStyleCnt="0"/>
      <dgm:spPr/>
    </dgm:pt>
    <dgm:pt modelId="{B6AEC430-0BF8-4DFE-A8C0-6937286EB81F}" type="pres">
      <dgm:prSet presAssocID="{264B934B-EB6F-4772-AE77-567885484EC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99C69A7-C9FA-49E5-B07F-9647314EAA48}" type="presOf" srcId="{264B934B-EB6F-4772-AE77-567885484EC9}" destId="{E16A964E-E026-434E-8DDF-5A534F63AE6E}" srcOrd="1" destOrd="0" presId="urn:microsoft.com/office/officeart/2005/8/layout/list1"/>
    <dgm:cxn modelId="{18EC5E39-9045-408B-8707-E93D321940AD}" srcId="{B71D8129-32CB-43B0-8AEC-D2D4FD350C1A}" destId="{283FDD84-8CBA-42A9-8D69-46DA4B292D24}" srcOrd="1" destOrd="0" parTransId="{E02E3BEA-BC51-43F6-A7C1-11484DD4CC79}" sibTransId="{D5CBE7B6-99CC-4441-8E29-6E8C2FEB4292}"/>
    <dgm:cxn modelId="{A19D7E4F-198A-40BC-B50E-4E5EEAF1C0B6}" type="presOf" srcId="{B2BC83E4-A66D-4E4C-BB96-2B601CF62C1D}" destId="{31CCF5F7-5BA7-4358-A76F-12F6DBB12980}" srcOrd="0" destOrd="0" presId="urn:microsoft.com/office/officeart/2005/8/layout/list1"/>
    <dgm:cxn modelId="{E662C9F8-1BF3-4E4B-8A98-96E384DCAA2B}" type="presOf" srcId="{B2BC83E4-A66D-4E4C-BB96-2B601CF62C1D}" destId="{04E8FA79-1D83-4BF2-B235-E892FC029553}" srcOrd="1" destOrd="0" presId="urn:microsoft.com/office/officeart/2005/8/layout/list1"/>
    <dgm:cxn modelId="{ED030537-6D3A-450C-A6F9-7E2763AA1A1D}" type="presOf" srcId="{283FDD84-8CBA-42A9-8D69-46DA4B292D24}" destId="{EC3574D3-ED4D-43D0-B2C0-6CC2266E309D}" srcOrd="0" destOrd="0" presId="urn:microsoft.com/office/officeart/2005/8/layout/list1"/>
    <dgm:cxn modelId="{3E64B994-1243-4C91-BA85-3EFB8513676C}" srcId="{B71D8129-32CB-43B0-8AEC-D2D4FD350C1A}" destId="{264B934B-EB6F-4772-AE77-567885484EC9}" srcOrd="2" destOrd="0" parTransId="{154274B4-F84D-424C-B774-E4D95E1D130F}" sibTransId="{A5A8B062-DF9E-4AD8-BBB9-F93DAE96388C}"/>
    <dgm:cxn modelId="{D6545FD1-249D-4A2B-8A31-4EC7C695BA1F}" srcId="{B71D8129-32CB-43B0-8AEC-D2D4FD350C1A}" destId="{B2BC83E4-A66D-4E4C-BB96-2B601CF62C1D}" srcOrd="0" destOrd="0" parTransId="{C32BF0E6-DD15-4909-9B54-F2CF68657E0F}" sibTransId="{943E3999-0A95-4A32-8449-BD7941CD35A5}"/>
    <dgm:cxn modelId="{8AC9E813-EA54-46B9-A5F7-6B308EC125C5}" type="presOf" srcId="{264B934B-EB6F-4772-AE77-567885484EC9}" destId="{C6A78E6B-9E23-4FA3-9116-6508EBD271DB}" srcOrd="0" destOrd="0" presId="urn:microsoft.com/office/officeart/2005/8/layout/list1"/>
    <dgm:cxn modelId="{9BCE5D30-13FD-4BD3-B50F-5124124216AD}" type="presOf" srcId="{B71D8129-32CB-43B0-8AEC-D2D4FD350C1A}" destId="{FEFA12CD-4EC2-4223-9039-D2BB09CBC2A2}" srcOrd="0" destOrd="0" presId="urn:microsoft.com/office/officeart/2005/8/layout/list1"/>
    <dgm:cxn modelId="{3293B68A-D09B-4C5E-8C3E-6AFD0C8358EA}" type="presOf" srcId="{283FDD84-8CBA-42A9-8D69-46DA4B292D24}" destId="{0A902AEA-3568-4CB0-8FDD-39C0145AF5A2}" srcOrd="1" destOrd="0" presId="urn:microsoft.com/office/officeart/2005/8/layout/list1"/>
    <dgm:cxn modelId="{A03F6C6A-CB73-48E9-B0D1-A7CF8BD196F0}" type="presParOf" srcId="{FEFA12CD-4EC2-4223-9039-D2BB09CBC2A2}" destId="{19BB01F0-F18B-426E-B129-D410A7064E39}" srcOrd="0" destOrd="0" presId="urn:microsoft.com/office/officeart/2005/8/layout/list1"/>
    <dgm:cxn modelId="{41BF5181-7D75-4B88-BFAC-E814515956EE}" type="presParOf" srcId="{19BB01F0-F18B-426E-B129-D410A7064E39}" destId="{31CCF5F7-5BA7-4358-A76F-12F6DBB12980}" srcOrd="0" destOrd="0" presId="urn:microsoft.com/office/officeart/2005/8/layout/list1"/>
    <dgm:cxn modelId="{AA5A2E24-2382-4319-A9B5-E583C4FA43E8}" type="presParOf" srcId="{19BB01F0-F18B-426E-B129-D410A7064E39}" destId="{04E8FA79-1D83-4BF2-B235-E892FC029553}" srcOrd="1" destOrd="0" presId="urn:microsoft.com/office/officeart/2005/8/layout/list1"/>
    <dgm:cxn modelId="{379322FE-E23F-4E6E-A6C2-2A129E41C581}" type="presParOf" srcId="{FEFA12CD-4EC2-4223-9039-D2BB09CBC2A2}" destId="{72C7BE4D-4AE4-45C2-895F-1AE09CFAC74A}" srcOrd="1" destOrd="0" presId="urn:microsoft.com/office/officeart/2005/8/layout/list1"/>
    <dgm:cxn modelId="{330D14F9-5A09-4B1B-9295-E3FEB208A542}" type="presParOf" srcId="{FEFA12CD-4EC2-4223-9039-D2BB09CBC2A2}" destId="{FD905E2E-50AF-4488-A9EE-EA91FE5862B4}" srcOrd="2" destOrd="0" presId="urn:microsoft.com/office/officeart/2005/8/layout/list1"/>
    <dgm:cxn modelId="{82DD6CCE-424E-487D-A513-FB8A7661D075}" type="presParOf" srcId="{FEFA12CD-4EC2-4223-9039-D2BB09CBC2A2}" destId="{DF33E5F7-C4DB-4CC2-BCF1-EBA1C4588CD6}" srcOrd="3" destOrd="0" presId="urn:microsoft.com/office/officeart/2005/8/layout/list1"/>
    <dgm:cxn modelId="{BEF779E7-9B5C-4AF0-A157-58C8F484ABCD}" type="presParOf" srcId="{FEFA12CD-4EC2-4223-9039-D2BB09CBC2A2}" destId="{E08916B5-6EF8-48D5-A87F-06BB7634394A}" srcOrd="4" destOrd="0" presId="urn:microsoft.com/office/officeart/2005/8/layout/list1"/>
    <dgm:cxn modelId="{21DD8994-79D0-4764-88AA-C4D9BEE48FFB}" type="presParOf" srcId="{E08916B5-6EF8-48D5-A87F-06BB7634394A}" destId="{EC3574D3-ED4D-43D0-B2C0-6CC2266E309D}" srcOrd="0" destOrd="0" presId="urn:microsoft.com/office/officeart/2005/8/layout/list1"/>
    <dgm:cxn modelId="{49C2C003-8CBE-4034-BF62-C6AF37A4056C}" type="presParOf" srcId="{E08916B5-6EF8-48D5-A87F-06BB7634394A}" destId="{0A902AEA-3568-4CB0-8FDD-39C0145AF5A2}" srcOrd="1" destOrd="0" presId="urn:microsoft.com/office/officeart/2005/8/layout/list1"/>
    <dgm:cxn modelId="{2DEDCB32-2BE9-4B1B-B475-36DE948DDB7A}" type="presParOf" srcId="{FEFA12CD-4EC2-4223-9039-D2BB09CBC2A2}" destId="{23C5FCEA-A08F-47CD-BDFF-F7F510E32C65}" srcOrd="5" destOrd="0" presId="urn:microsoft.com/office/officeart/2005/8/layout/list1"/>
    <dgm:cxn modelId="{038DF8CA-CB4E-4492-A2D9-20474604CDF4}" type="presParOf" srcId="{FEFA12CD-4EC2-4223-9039-D2BB09CBC2A2}" destId="{00F8AF61-7BF9-4DB5-A6C7-9BCFFAF2F0EB}" srcOrd="6" destOrd="0" presId="urn:microsoft.com/office/officeart/2005/8/layout/list1"/>
    <dgm:cxn modelId="{B111E665-8F47-423D-815E-1C8051DB41A5}" type="presParOf" srcId="{FEFA12CD-4EC2-4223-9039-D2BB09CBC2A2}" destId="{83D75327-B68C-4C96-9A11-160B19A155C0}" srcOrd="7" destOrd="0" presId="urn:microsoft.com/office/officeart/2005/8/layout/list1"/>
    <dgm:cxn modelId="{CBA41565-842A-4F68-A1D4-054AA88EA04B}" type="presParOf" srcId="{FEFA12CD-4EC2-4223-9039-D2BB09CBC2A2}" destId="{5F32EFEC-91D2-4E81-A049-D538DF3FADFD}" srcOrd="8" destOrd="0" presId="urn:microsoft.com/office/officeart/2005/8/layout/list1"/>
    <dgm:cxn modelId="{41E15948-A785-4252-8413-93DFE2FBB9B2}" type="presParOf" srcId="{5F32EFEC-91D2-4E81-A049-D538DF3FADFD}" destId="{C6A78E6B-9E23-4FA3-9116-6508EBD271DB}" srcOrd="0" destOrd="0" presId="urn:microsoft.com/office/officeart/2005/8/layout/list1"/>
    <dgm:cxn modelId="{BA0BE8BF-4F8F-4C2D-9A8F-BB2EAF06773E}" type="presParOf" srcId="{5F32EFEC-91D2-4E81-A049-D538DF3FADFD}" destId="{E16A964E-E026-434E-8DDF-5A534F63AE6E}" srcOrd="1" destOrd="0" presId="urn:microsoft.com/office/officeart/2005/8/layout/list1"/>
    <dgm:cxn modelId="{CFC13606-378E-43FA-9716-2E513677546B}" type="presParOf" srcId="{FEFA12CD-4EC2-4223-9039-D2BB09CBC2A2}" destId="{FFA9D35F-4989-46E1-B3E4-6A21FB1461E2}" srcOrd="9" destOrd="0" presId="urn:microsoft.com/office/officeart/2005/8/layout/list1"/>
    <dgm:cxn modelId="{B8A0D0BE-8B5B-4BC2-A9E3-639A2BD6BD81}" type="presParOf" srcId="{FEFA12CD-4EC2-4223-9039-D2BB09CBC2A2}" destId="{B6AEC430-0BF8-4DFE-A8C0-6937286EB81F}" srcOrd="10" destOrd="0" presId="urn:microsoft.com/office/officeart/2005/8/layout/lis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1D8129-32CB-43B0-8AEC-D2D4FD350C1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BC83E4-A66D-4E4C-BB96-2B601CF62C1D}">
      <dgm:prSet phldrT="[Текст]" custT="1"/>
      <dgm:spPr>
        <a:solidFill>
          <a:srgbClr val="FFFF00"/>
        </a:solidFill>
        <a:ln w="31750" cmpd="thickThin">
          <a:solidFill>
            <a:schemeClr val="bg2"/>
          </a:solidFill>
        </a:ln>
      </dgm:spPr>
      <dgm:t>
        <a:bodyPr/>
        <a:lstStyle/>
        <a:p>
          <a:r>
            <a:rPr lang="ru-RU" sz="2400" b="1" dirty="0" smtClean="0">
              <a:solidFill>
                <a:srgbClr val="0070C0"/>
              </a:solidFill>
              <a:latin typeface="Georgia" pitchFamily="18" charset="0"/>
            </a:rPr>
            <a:t>Учебники</a:t>
          </a:r>
          <a:endParaRPr lang="ru-RU" sz="2400" b="1" dirty="0">
            <a:solidFill>
              <a:srgbClr val="0070C0"/>
            </a:solidFill>
            <a:latin typeface="Georgia" pitchFamily="18" charset="0"/>
          </a:endParaRPr>
        </a:p>
      </dgm:t>
    </dgm:pt>
    <dgm:pt modelId="{C32BF0E6-DD15-4909-9B54-F2CF68657E0F}" type="parTrans" cxnId="{D6545FD1-249D-4A2B-8A31-4EC7C695BA1F}">
      <dgm:prSet/>
      <dgm:spPr/>
      <dgm:t>
        <a:bodyPr/>
        <a:lstStyle/>
        <a:p>
          <a:endParaRPr lang="ru-RU"/>
        </a:p>
      </dgm:t>
    </dgm:pt>
    <dgm:pt modelId="{943E3999-0A95-4A32-8449-BD7941CD35A5}" type="sibTrans" cxnId="{D6545FD1-249D-4A2B-8A31-4EC7C695BA1F}">
      <dgm:prSet/>
      <dgm:spPr/>
      <dgm:t>
        <a:bodyPr/>
        <a:lstStyle/>
        <a:p>
          <a:endParaRPr lang="ru-RU"/>
        </a:p>
      </dgm:t>
    </dgm:pt>
    <dgm:pt modelId="{283FDD84-8CBA-42A9-8D69-46DA4B292D24}">
      <dgm:prSet phldrT="[Текст]" custT="1"/>
      <dgm:spPr>
        <a:solidFill>
          <a:srgbClr val="FFFF00"/>
        </a:solidFill>
        <a:ln w="31750" cmpd="thickThin">
          <a:solidFill>
            <a:schemeClr val="bg2"/>
          </a:solidFill>
        </a:ln>
      </dgm:spPr>
      <dgm:t>
        <a:bodyPr/>
        <a:lstStyle/>
        <a:p>
          <a:r>
            <a:rPr lang="ru-RU" sz="2400" b="1" dirty="0" smtClean="0">
              <a:solidFill>
                <a:srgbClr val="0070C0"/>
              </a:solidFill>
              <a:latin typeface="Georgia" pitchFamily="18" charset="0"/>
            </a:rPr>
            <a:t>Малоспрашиваемая литература</a:t>
          </a:r>
          <a:endParaRPr lang="ru-RU" sz="2400" b="1" dirty="0">
            <a:solidFill>
              <a:srgbClr val="0070C0"/>
            </a:solidFill>
            <a:latin typeface="Georgia" pitchFamily="18" charset="0"/>
          </a:endParaRPr>
        </a:p>
      </dgm:t>
    </dgm:pt>
    <dgm:pt modelId="{E02E3BEA-BC51-43F6-A7C1-11484DD4CC79}" type="parTrans" cxnId="{18EC5E39-9045-408B-8707-E93D321940AD}">
      <dgm:prSet/>
      <dgm:spPr/>
      <dgm:t>
        <a:bodyPr/>
        <a:lstStyle/>
        <a:p>
          <a:endParaRPr lang="ru-RU"/>
        </a:p>
      </dgm:t>
    </dgm:pt>
    <dgm:pt modelId="{D5CBE7B6-99CC-4441-8E29-6E8C2FEB4292}" type="sibTrans" cxnId="{18EC5E39-9045-408B-8707-E93D321940AD}">
      <dgm:prSet/>
      <dgm:spPr/>
      <dgm:t>
        <a:bodyPr/>
        <a:lstStyle/>
        <a:p>
          <a:endParaRPr lang="ru-RU"/>
        </a:p>
      </dgm:t>
    </dgm:pt>
    <dgm:pt modelId="{264B934B-EB6F-4772-AE77-567885484EC9}">
      <dgm:prSet phldrT="[Текст]" custT="1"/>
      <dgm:spPr>
        <a:solidFill>
          <a:srgbClr val="FFFF00"/>
        </a:solidFill>
        <a:ln w="31750" cmpd="thickThin">
          <a:solidFill>
            <a:schemeClr val="bg2"/>
          </a:solidFill>
        </a:ln>
      </dgm:spPr>
      <dgm:t>
        <a:bodyPr/>
        <a:lstStyle/>
        <a:p>
          <a:r>
            <a:rPr lang="ru-RU" sz="2400" b="1" dirty="0" smtClean="0">
              <a:solidFill>
                <a:srgbClr val="0070C0"/>
              </a:solidFill>
              <a:latin typeface="Georgia" pitchFamily="18" charset="0"/>
            </a:rPr>
            <a:t>Многоэкземплярная литература</a:t>
          </a:r>
          <a:endParaRPr lang="ru-RU" sz="2400" b="1" dirty="0">
            <a:solidFill>
              <a:srgbClr val="0070C0"/>
            </a:solidFill>
            <a:latin typeface="Georgia" pitchFamily="18" charset="0"/>
          </a:endParaRPr>
        </a:p>
      </dgm:t>
    </dgm:pt>
    <dgm:pt modelId="{154274B4-F84D-424C-B774-E4D95E1D130F}" type="parTrans" cxnId="{3E64B994-1243-4C91-BA85-3EFB8513676C}">
      <dgm:prSet/>
      <dgm:spPr/>
      <dgm:t>
        <a:bodyPr/>
        <a:lstStyle/>
        <a:p>
          <a:endParaRPr lang="ru-RU"/>
        </a:p>
      </dgm:t>
    </dgm:pt>
    <dgm:pt modelId="{A5A8B062-DF9E-4AD8-BBB9-F93DAE96388C}" type="sibTrans" cxnId="{3E64B994-1243-4C91-BA85-3EFB8513676C}">
      <dgm:prSet/>
      <dgm:spPr/>
      <dgm:t>
        <a:bodyPr/>
        <a:lstStyle/>
        <a:p>
          <a:endParaRPr lang="ru-RU"/>
        </a:p>
      </dgm:t>
    </dgm:pt>
    <dgm:pt modelId="{FEFA12CD-4EC2-4223-9039-D2BB09CBC2A2}" type="pres">
      <dgm:prSet presAssocID="{B71D8129-32CB-43B0-8AEC-D2D4FD350C1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BB01F0-F18B-426E-B129-D410A7064E39}" type="pres">
      <dgm:prSet presAssocID="{B2BC83E4-A66D-4E4C-BB96-2B601CF62C1D}" presName="parentLin" presStyleCnt="0"/>
      <dgm:spPr/>
    </dgm:pt>
    <dgm:pt modelId="{31CCF5F7-5BA7-4358-A76F-12F6DBB12980}" type="pres">
      <dgm:prSet presAssocID="{B2BC83E4-A66D-4E4C-BB96-2B601CF62C1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4E8FA79-1D83-4BF2-B235-E892FC029553}" type="pres">
      <dgm:prSet presAssocID="{B2BC83E4-A66D-4E4C-BB96-2B601CF62C1D}" presName="parentText" presStyleLbl="node1" presStyleIdx="0" presStyleCnt="3" custScaleX="130459" custScaleY="213594" custLinFactX="640" custLinFactNeighborX="100000" custLinFactNeighborY="-186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C7BE4D-4AE4-45C2-895F-1AE09CFAC74A}" type="pres">
      <dgm:prSet presAssocID="{B2BC83E4-A66D-4E4C-BB96-2B601CF62C1D}" presName="negativeSpace" presStyleCnt="0"/>
      <dgm:spPr/>
    </dgm:pt>
    <dgm:pt modelId="{FD905E2E-50AF-4488-A9EE-EA91FE5862B4}" type="pres">
      <dgm:prSet presAssocID="{B2BC83E4-A66D-4E4C-BB96-2B601CF62C1D}" presName="childText" presStyleLbl="conFgAcc1" presStyleIdx="0" presStyleCnt="3">
        <dgm:presLayoutVars>
          <dgm:bulletEnabled val="1"/>
        </dgm:presLayoutVars>
      </dgm:prSet>
      <dgm:spPr/>
    </dgm:pt>
    <dgm:pt modelId="{DF33E5F7-C4DB-4CC2-BCF1-EBA1C4588CD6}" type="pres">
      <dgm:prSet presAssocID="{943E3999-0A95-4A32-8449-BD7941CD35A5}" presName="spaceBetweenRectangles" presStyleCnt="0"/>
      <dgm:spPr/>
    </dgm:pt>
    <dgm:pt modelId="{E08916B5-6EF8-48D5-A87F-06BB7634394A}" type="pres">
      <dgm:prSet presAssocID="{283FDD84-8CBA-42A9-8D69-46DA4B292D24}" presName="parentLin" presStyleCnt="0"/>
      <dgm:spPr/>
    </dgm:pt>
    <dgm:pt modelId="{EC3574D3-ED4D-43D0-B2C0-6CC2266E309D}" type="pres">
      <dgm:prSet presAssocID="{283FDD84-8CBA-42A9-8D69-46DA4B292D2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A902AEA-3568-4CB0-8FDD-39C0145AF5A2}" type="pres">
      <dgm:prSet presAssocID="{283FDD84-8CBA-42A9-8D69-46DA4B292D24}" presName="parentText" presStyleLbl="node1" presStyleIdx="1" presStyleCnt="3" custScaleX="130582" custScaleY="213594" custLinFactX="640" custLinFactNeighborX="100000" custLinFactNeighborY="-186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C5FCEA-A08F-47CD-BDFF-F7F510E32C65}" type="pres">
      <dgm:prSet presAssocID="{283FDD84-8CBA-42A9-8D69-46DA4B292D24}" presName="negativeSpace" presStyleCnt="0"/>
      <dgm:spPr/>
    </dgm:pt>
    <dgm:pt modelId="{00F8AF61-7BF9-4DB5-A6C7-9BCFFAF2F0EB}" type="pres">
      <dgm:prSet presAssocID="{283FDD84-8CBA-42A9-8D69-46DA4B292D24}" presName="childText" presStyleLbl="conFgAcc1" presStyleIdx="1" presStyleCnt="3">
        <dgm:presLayoutVars>
          <dgm:bulletEnabled val="1"/>
        </dgm:presLayoutVars>
      </dgm:prSet>
      <dgm:spPr/>
    </dgm:pt>
    <dgm:pt modelId="{83D75327-B68C-4C96-9A11-160B19A155C0}" type="pres">
      <dgm:prSet presAssocID="{D5CBE7B6-99CC-4441-8E29-6E8C2FEB4292}" presName="spaceBetweenRectangles" presStyleCnt="0"/>
      <dgm:spPr/>
    </dgm:pt>
    <dgm:pt modelId="{5F32EFEC-91D2-4E81-A049-D538DF3FADFD}" type="pres">
      <dgm:prSet presAssocID="{264B934B-EB6F-4772-AE77-567885484EC9}" presName="parentLin" presStyleCnt="0"/>
      <dgm:spPr/>
    </dgm:pt>
    <dgm:pt modelId="{C6A78E6B-9E23-4FA3-9116-6508EBD271DB}" type="pres">
      <dgm:prSet presAssocID="{264B934B-EB6F-4772-AE77-567885484EC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16A964E-E026-434E-8DDF-5A534F63AE6E}" type="pres">
      <dgm:prSet presAssocID="{264B934B-EB6F-4772-AE77-567885484EC9}" presName="parentText" presStyleLbl="node1" presStyleIdx="2" presStyleCnt="3" custScaleX="132411" custScaleY="213594" custLinFactX="640" custLinFactNeighborX="100000" custLinFactNeighborY="-186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A9D35F-4989-46E1-B3E4-6A21FB1461E2}" type="pres">
      <dgm:prSet presAssocID="{264B934B-EB6F-4772-AE77-567885484EC9}" presName="negativeSpace" presStyleCnt="0"/>
      <dgm:spPr/>
    </dgm:pt>
    <dgm:pt modelId="{B6AEC430-0BF8-4DFE-A8C0-6937286EB81F}" type="pres">
      <dgm:prSet presAssocID="{264B934B-EB6F-4772-AE77-567885484EC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AC013BF-319D-460E-BB95-EA38B5602E4C}" type="presOf" srcId="{B2BC83E4-A66D-4E4C-BB96-2B601CF62C1D}" destId="{31CCF5F7-5BA7-4358-A76F-12F6DBB12980}" srcOrd="0" destOrd="0" presId="urn:microsoft.com/office/officeart/2005/8/layout/list1"/>
    <dgm:cxn modelId="{C4EB88D9-A05E-4324-B7D0-5A252BA8BFB4}" type="presOf" srcId="{283FDD84-8CBA-42A9-8D69-46DA4B292D24}" destId="{0A902AEA-3568-4CB0-8FDD-39C0145AF5A2}" srcOrd="1" destOrd="0" presId="urn:microsoft.com/office/officeart/2005/8/layout/list1"/>
    <dgm:cxn modelId="{18EC5E39-9045-408B-8707-E93D321940AD}" srcId="{B71D8129-32CB-43B0-8AEC-D2D4FD350C1A}" destId="{283FDD84-8CBA-42A9-8D69-46DA4B292D24}" srcOrd="1" destOrd="0" parTransId="{E02E3BEA-BC51-43F6-A7C1-11484DD4CC79}" sibTransId="{D5CBE7B6-99CC-4441-8E29-6E8C2FEB4292}"/>
    <dgm:cxn modelId="{5356CA43-B1D3-4DEB-8A23-C9FA9317ACC4}" type="presOf" srcId="{B2BC83E4-A66D-4E4C-BB96-2B601CF62C1D}" destId="{04E8FA79-1D83-4BF2-B235-E892FC029553}" srcOrd="1" destOrd="0" presId="urn:microsoft.com/office/officeart/2005/8/layout/list1"/>
    <dgm:cxn modelId="{59CC91EA-C627-46C3-8C94-3C2D02D1F33A}" type="presOf" srcId="{283FDD84-8CBA-42A9-8D69-46DA4B292D24}" destId="{EC3574D3-ED4D-43D0-B2C0-6CC2266E309D}" srcOrd="0" destOrd="0" presId="urn:microsoft.com/office/officeart/2005/8/layout/list1"/>
    <dgm:cxn modelId="{3E64B994-1243-4C91-BA85-3EFB8513676C}" srcId="{B71D8129-32CB-43B0-8AEC-D2D4FD350C1A}" destId="{264B934B-EB6F-4772-AE77-567885484EC9}" srcOrd="2" destOrd="0" parTransId="{154274B4-F84D-424C-B774-E4D95E1D130F}" sibTransId="{A5A8B062-DF9E-4AD8-BBB9-F93DAE96388C}"/>
    <dgm:cxn modelId="{D6545FD1-249D-4A2B-8A31-4EC7C695BA1F}" srcId="{B71D8129-32CB-43B0-8AEC-D2D4FD350C1A}" destId="{B2BC83E4-A66D-4E4C-BB96-2B601CF62C1D}" srcOrd="0" destOrd="0" parTransId="{C32BF0E6-DD15-4909-9B54-F2CF68657E0F}" sibTransId="{943E3999-0A95-4A32-8449-BD7941CD35A5}"/>
    <dgm:cxn modelId="{10B1CD75-1473-4505-BA2F-5C0E837C8F72}" type="presOf" srcId="{264B934B-EB6F-4772-AE77-567885484EC9}" destId="{C6A78E6B-9E23-4FA3-9116-6508EBD271DB}" srcOrd="0" destOrd="0" presId="urn:microsoft.com/office/officeart/2005/8/layout/list1"/>
    <dgm:cxn modelId="{BA68CADB-DCE0-4046-A135-751FF7D17506}" type="presOf" srcId="{B71D8129-32CB-43B0-8AEC-D2D4FD350C1A}" destId="{FEFA12CD-4EC2-4223-9039-D2BB09CBC2A2}" srcOrd="0" destOrd="0" presId="urn:microsoft.com/office/officeart/2005/8/layout/list1"/>
    <dgm:cxn modelId="{C9EB9BE1-9B06-456C-A576-407E83A36CCB}" type="presOf" srcId="{264B934B-EB6F-4772-AE77-567885484EC9}" destId="{E16A964E-E026-434E-8DDF-5A534F63AE6E}" srcOrd="1" destOrd="0" presId="urn:microsoft.com/office/officeart/2005/8/layout/list1"/>
    <dgm:cxn modelId="{BDA9238E-91CC-455B-A036-0E729E5D1131}" type="presParOf" srcId="{FEFA12CD-4EC2-4223-9039-D2BB09CBC2A2}" destId="{19BB01F0-F18B-426E-B129-D410A7064E39}" srcOrd="0" destOrd="0" presId="urn:microsoft.com/office/officeart/2005/8/layout/list1"/>
    <dgm:cxn modelId="{06EBCF30-8DA9-4538-8CD3-63C78E2A4337}" type="presParOf" srcId="{19BB01F0-F18B-426E-B129-D410A7064E39}" destId="{31CCF5F7-5BA7-4358-A76F-12F6DBB12980}" srcOrd="0" destOrd="0" presId="urn:microsoft.com/office/officeart/2005/8/layout/list1"/>
    <dgm:cxn modelId="{DC0F04A8-8AF6-4F97-A19A-D75E2B8AE83B}" type="presParOf" srcId="{19BB01F0-F18B-426E-B129-D410A7064E39}" destId="{04E8FA79-1D83-4BF2-B235-E892FC029553}" srcOrd="1" destOrd="0" presId="urn:microsoft.com/office/officeart/2005/8/layout/list1"/>
    <dgm:cxn modelId="{33F99BC6-B0C3-4CE5-B14E-4FC31CB123DE}" type="presParOf" srcId="{FEFA12CD-4EC2-4223-9039-D2BB09CBC2A2}" destId="{72C7BE4D-4AE4-45C2-895F-1AE09CFAC74A}" srcOrd="1" destOrd="0" presId="urn:microsoft.com/office/officeart/2005/8/layout/list1"/>
    <dgm:cxn modelId="{C48FB696-FAE6-4D5F-B284-BFEB405CEAA3}" type="presParOf" srcId="{FEFA12CD-4EC2-4223-9039-D2BB09CBC2A2}" destId="{FD905E2E-50AF-4488-A9EE-EA91FE5862B4}" srcOrd="2" destOrd="0" presId="urn:microsoft.com/office/officeart/2005/8/layout/list1"/>
    <dgm:cxn modelId="{C0309FDE-4859-4C9A-A41E-5E81C170D72B}" type="presParOf" srcId="{FEFA12CD-4EC2-4223-9039-D2BB09CBC2A2}" destId="{DF33E5F7-C4DB-4CC2-BCF1-EBA1C4588CD6}" srcOrd="3" destOrd="0" presId="urn:microsoft.com/office/officeart/2005/8/layout/list1"/>
    <dgm:cxn modelId="{C11C0F5C-E478-40A5-BDB3-46BDE23958E1}" type="presParOf" srcId="{FEFA12CD-4EC2-4223-9039-D2BB09CBC2A2}" destId="{E08916B5-6EF8-48D5-A87F-06BB7634394A}" srcOrd="4" destOrd="0" presId="urn:microsoft.com/office/officeart/2005/8/layout/list1"/>
    <dgm:cxn modelId="{5BA32416-A526-417E-A976-02B578FF71D2}" type="presParOf" srcId="{E08916B5-6EF8-48D5-A87F-06BB7634394A}" destId="{EC3574D3-ED4D-43D0-B2C0-6CC2266E309D}" srcOrd="0" destOrd="0" presId="urn:microsoft.com/office/officeart/2005/8/layout/list1"/>
    <dgm:cxn modelId="{DBCCFAB5-B992-4F1D-B9B7-0AF6CB86BF48}" type="presParOf" srcId="{E08916B5-6EF8-48D5-A87F-06BB7634394A}" destId="{0A902AEA-3568-4CB0-8FDD-39C0145AF5A2}" srcOrd="1" destOrd="0" presId="urn:microsoft.com/office/officeart/2005/8/layout/list1"/>
    <dgm:cxn modelId="{37B334B8-609F-48BB-9486-49E3192BD9D2}" type="presParOf" srcId="{FEFA12CD-4EC2-4223-9039-D2BB09CBC2A2}" destId="{23C5FCEA-A08F-47CD-BDFF-F7F510E32C65}" srcOrd="5" destOrd="0" presId="urn:microsoft.com/office/officeart/2005/8/layout/list1"/>
    <dgm:cxn modelId="{1229283D-AA14-435B-B948-BC9A408D410D}" type="presParOf" srcId="{FEFA12CD-4EC2-4223-9039-D2BB09CBC2A2}" destId="{00F8AF61-7BF9-4DB5-A6C7-9BCFFAF2F0EB}" srcOrd="6" destOrd="0" presId="urn:microsoft.com/office/officeart/2005/8/layout/list1"/>
    <dgm:cxn modelId="{7756D00A-43D2-4EA8-B750-7EFCDB0E5922}" type="presParOf" srcId="{FEFA12CD-4EC2-4223-9039-D2BB09CBC2A2}" destId="{83D75327-B68C-4C96-9A11-160B19A155C0}" srcOrd="7" destOrd="0" presId="urn:microsoft.com/office/officeart/2005/8/layout/list1"/>
    <dgm:cxn modelId="{F8DFBE7E-1D32-4741-B45E-503FF28AE71E}" type="presParOf" srcId="{FEFA12CD-4EC2-4223-9039-D2BB09CBC2A2}" destId="{5F32EFEC-91D2-4E81-A049-D538DF3FADFD}" srcOrd="8" destOrd="0" presId="urn:microsoft.com/office/officeart/2005/8/layout/list1"/>
    <dgm:cxn modelId="{7A0778A9-7042-4F8D-AEFD-BFA2857C117E}" type="presParOf" srcId="{5F32EFEC-91D2-4E81-A049-D538DF3FADFD}" destId="{C6A78E6B-9E23-4FA3-9116-6508EBD271DB}" srcOrd="0" destOrd="0" presId="urn:microsoft.com/office/officeart/2005/8/layout/list1"/>
    <dgm:cxn modelId="{BCC9FC0D-0CB7-4470-ABCD-1048CF4301A0}" type="presParOf" srcId="{5F32EFEC-91D2-4E81-A049-D538DF3FADFD}" destId="{E16A964E-E026-434E-8DDF-5A534F63AE6E}" srcOrd="1" destOrd="0" presId="urn:microsoft.com/office/officeart/2005/8/layout/list1"/>
    <dgm:cxn modelId="{9B4B3B04-FB30-425E-89E3-CEBF9932B2B3}" type="presParOf" srcId="{FEFA12CD-4EC2-4223-9039-D2BB09CBC2A2}" destId="{FFA9D35F-4989-46E1-B3E4-6A21FB1461E2}" srcOrd="9" destOrd="0" presId="urn:microsoft.com/office/officeart/2005/8/layout/list1"/>
    <dgm:cxn modelId="{5E56131B-A516-44F1-B129-D9A83B56ADEF}" type="presParOf" srcId="{FEFA12CD-4EC2-4223-9039-D2BB09CBC2A2}" destId="{B6AEC430-0BF8-4DFE-A8C0-6937286EB81F}" srcOrd="10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278FF6B-49A0-4300-925D-C2EBB7F283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806B6-8AC7-4FFA-BDD6-CC1A491F4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98F76-DB04-46A6-9CE3-ACB26485CB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FBBE8-8D5C-4DAF-8293-0475A18E38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99B53-DF1F-4046-96DB-58C923473E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B916E-4526-4B2A-9927-649533768A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F96A7-4B76-4D29-AEE7-E7B2AE8947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6EC57-2555-4BEC-95BD-F1465C9D5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54DCA-A1B7-4425-AEDC-2E9FA5A8CE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60447-8C8B-4E9A-9A27-4130A678F9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34935-EF45-44D0-AD50-ECD45F2A89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74FEA-4840-4FC1-B4FD-C0A4A4814B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92DB1-84AE-4AC3-9382-0952EB25B7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rgbClr val="FFFF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7D02FF0-ECA2-4601-9D00-62DDCA5ABC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dd36efffaae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428875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WordArt 4"/>
          <p:cNvSpPr>
            <a:spLocks noChangeArrowheads="1" noChangeShapeType="1" noTextEdit="1"/>
          </p:cNvSpPr>
          <p:nvPr/>
        </p:nvSpPr>
        <p:spPr bwMode="auto">
          <a:xfrm rot="-1571646">
            <a:off x="1331913" y="2781300"/>
            <a:ext cx="6335712" cy="1439863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52630"/>
              </a:avLst>
            </a:prstTxWarp>
          </a:bodyPr>
          <a:lstStyle/>
          <a:p>
            <a:pPr algn="ctr"/>
            <a:r>
              <a:rPr lang="ru-RU" sz="3600" b="1" i="1" kern="10" normalizeH="1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БИБЛИОТЕКУ</a:t>
            </a:r>
          </a:p>
        </p:txBody>
      </p:sp>
      <p:pic>
        <p:nvPicPr>
          <p:cNvPr id="2052" name="Picture 5" descr="Рисунок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8263" y="2420938"/>
            <a:ext cx="2725737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WordArt 4"/>
          <p:cNvSpPr>
            <a:spLocks noChangeArrowheads="1" noChangeShapeType="1" noTextEdit="1"/>
          </p:cNvSpPr>
          <p:nvPr/>
        </p:nvSpPr>
        <p:spPr bwMode="auto">
          <a:xfrm>
            <a:off x="2500313" y="568325"/>
            <a:ext cx="4838700" cy="128905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52630"/>
              </a:avLst>
            </a:prstTxWarp>
          </a:bodyPr>
          <a:lstStyle/>
          <a:p>
            <a:pPr algn="ctr"/>
            <a:r>
              <a:rPr lang="ru-RU" sz="3600" b="1" i="1" kern="10" normalizeH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МЫ ИДЕМ В </a:t>
            </a:r>
          </a:p>
        </p:txBody>
      </p:sp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214313" y="5715000"/>
            <a:ext cx="6858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FF"/>
                </a:solidFill>
                <a:latin typeface="Georgia" pitchFamily="18" charset="0"/>
              </a:rPr>
              <a:t>Презентацию подготовила </a:t>
            </a:r>
          </a:p>
          <a:p>
            <a:pPr algn="ctr"/>
            <a:r>
              <a:rPr lang="ru-RU" b="1">
                <a:solidFill>
                  <a:srgbClr val="0000FF"/>
                </a:solidFill>
                <a:latin typeface="Georgia" pitchFamily="18" charset="0"/>
              </a:rPr>
              <a:t>Дубинина Елена Владимировна</a:t>
            </a:r>
          </a:p>
          <a:p>
            <a:pPr algn="ctr"/>
            <a:r>
              <a:rPr lang="ru-RU" b="1">
                <a:solidFill>
                  <a:srgbClr val="0000FF"/>
                </a:solidFill>
                <a:latin typeface="Georgia" pitchFamily="18" charset="0"/>
              </a:rPr>
              <a:t>педагог-библиотекарь МБОУ «Хомутовская СОШ</a:t>
            </a:r>
            <a:r>
              <a:rPr lang="ru-RU">
                <a:solidFill>
                  <a:srgbClr val="0000FF"/>
                </a:solidFill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00863" cy="3297237"/>
          </a:xfrm>
        </p:spPr>
        <p:txBody>
          <a:bodyPr/>
          <a:lstStyle/>
          <a:p>
            <a:pPr algn="l"/>
            <a:r>
              <a:rPr lang="ru-RU" sz="3600" b="1" smtClean="0">
                <a:solidFill>
                  <a:srgbClr val="0070C0"/>
                </a:solidFill>
                <a:latin typeface="Georgia" pitchFamily="18" charset="0"/>
              </a:rPr>
              <a:t>ЧИТАЛЬНЫЙ ЗАЛ – специально оборудованное помещение при библиотеке для чтения и занятий с книгами.</a:t>
            </a:r>
            <a:endParaRPr lang="ru-RU" sz="3600" smtClean="0">
              <a:solidFill>
                <a:srgbClr val="0070C0"/>
              </a:solidFill>
              <a:latin typeface="Georgia" pitchFamily="18" charset="0"/>
            </a:endParaRPr>
          </a:p>
        </p:txBody>
      </p:sp>
      <p:graphicFrame>
        <p:nvGraphicFramePr>
          <p:cNvPr id="4" name="Содержимое 4"/>
          <p:cNvGraphicFramePr>
            <a:graphicFrameLocks noGrp="1"/>
          </p:cNvGraphicFramePr>
          <p:nvPr>
            <p:ph idx="1"/>
          </p:nvPr>
        </p:nvGraphicFramePr>
        <p:xfrm>
          <a:off x="4786314" y="3571876"/>
          <a:ext cx="4032448" cy="2811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9" name="Picture 4" descr="Рисунок1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00875" y="428625"/>
            <a:ext cx="1571625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:\Фотографии\Фотографии Работа\Изображение 033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57188" y="3786188"/>
            <a:ext cx="4098925" cy="27368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00738" cy="2654300"/>
          </a:xfrm>
        </p:spPr>
        <p:txBody>
          <a:bodyPr/>
          <a:lstStyle/>
          <a:p>
            <a:pPr algn="l"/>
            <a:r>
              <a:rPr lang="ru-RU" sz="3600" b="1" smtClean="0">
                <a:solidFill>
                  <a:srgbClr val="0070C0"/>
                </a:solidFill>
                <a:latin typeface="Georgia" pitchFamily="18" charset="0"/>
              </a:rPr>
              <a:t>КНИГОХРАНИЛИЩЕ – помещение для хранения книг</a:t>
            </a:r>
            <a:endParaRPr lang="ru-RU" sz="3600" smtClean="0">
              <a:solidFill>
                <a:srgbClr val="0070C0"/>
              </a:solidFill>
              <a:latin typeface="Georgia" pitchFamily="18" charset="0"/>
            </a:endParaRPr>
          </a:p>
        </p:txBody>
      </p:sp>
      <p:graphicFrame>
        <p:nvGraphicFramePr>
          <p:cNvPr id="4" name="Содержимое 4"/>
          <p:cNvGraphicFramePr>
            <a:graphicFrameLocks noGrp="1"/>
          </p:cNvGraphicFramePr>
          <p:nvPr>
            <p:ph idx="1"/>
          </p:nvPr>
        </p:nvGraphicFramePr>
        <p:xfrm>
          <a:off x="4643438" y="2428868"/>
          <a:ext cx="4072536" cy="4106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292" name="Picture 2" descr="H:\Фотографии\Фотографии Работа\Изображение 08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50" y="3214688"/>
            <a:ext cx="4422775" cy="2952750"/>
          </a:xfrm>
          <a:prstGeom prst="rect">
            <a:avLst/>
          </a:prstGeom>
          <a:noFill/>
          <a:ln w="3175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2293" name="Picture 4" descr="Рисунок1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643688" y="428625"/>
            <a:ext cx="1571625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5072063" y="1000125"/>
            <a:ext cx="36433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70C0"/>
                </a:solidFill>
                <a:latin typeface="Georgia" pitchFamily="18" charset="0"/>
              </a:rPr>
              <a:t>Школьная </a:t>
            </a:r>
          </a:p>
          <a:p>
            <a:pPr algn="ctr"/>
            <a:r>
              <a:rPr lang="ru-RU" sz="3600" b="1">
                <a:solidFill>
                  <a:srgbClr val="0070C0"/>
                </a:solidFill>
                <a:latin typeface="Georgia" pitchFamily="18" charset="0"/>
              </a:rPr>
              <a:t>библиотека</a:t>
            </a: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285750" y="3786188"/>
            <a:ext cx="4754563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Georgia" pitchFamily="18" charset="0"/>
              </a:rPr>
              <a:t>                Фонд </a:t>
            </a:r>
          </a:p>
          <a:p>
            <a:r>
              <a:rPr lang="ru-RU" sz="2800" b="1" dirty="0">
                <a:solidFill>
                  <a:srgbClr val="0070C0"/>
                </a:solidFill>
                <a:latin typeface="Georgia" pitchFamily="18" charset="0"/>
              </a:rPr>
              <a:t>школьной библиотеки</a:t>
            </a:r>
          </a:p>
          <a:p>
            <a:endParaRPr lang="ru-RU" sz="2400" b="1" dirty="0">
              <a:solidFill>
                <a:srgbClr val="0070C0"/>
              </a:solidFill>
              <a:latin typeface="Georgia" pitchFamily="18" charset="0"/>
            </a:endParaRPr>
          </a:p>
          <a:p>
            <a:r>
              <a:rPr lang="ru-RU" sz="2400" b="1" dirty="0">
                <a:solidFill>
                  <a:srgbClr val="0070C0"/>
                </a:solidFill>
                <a:latin typeface="Georgia" pitchFamily="18" charset="0"/>
              </a:rPr>
              <a:t>4270 экз. учебников</a:t>
            </a:r>
          </a:p>
          <a:p>
            <a:r>
              <a:rPr lang="ru-RU" sz="2400" b="1" smtClean="0">
                <a:solidFill>
                  <a:srgbClr val="0070C0"/>
                </a:solidFill>
                <a:latin typeface="Georgia" pitchFamily="18" charset="0"/>
              </a:rPr>
              <a:t>9</a:t>
            </a:r>
            <a:r>
              <a:rPr lang="ru-RU" sz="2400" b="1" smtClean="0">
                <a:solidFill>
                  <a:srgbClr val="0070C0"/>
                </a:solidFill>
                <a:latin typeface="Georgia" pitchFamily="18" charset="0"/>
              </a:rPr>
              <a:t>624 </a:t>
            </a:r>
            <a:r>
              <a:rPr lang="ru-RU" sz="2400" b="1">
                <a:solidFill>
                  <a:srgbClr val="0070C0"/>
                </a:solidFill>
                <a:latin typeface="Georgia" pitchFamily="18" charset="0"/>
              </a:rPr>
              <a:t>экз. </a:t>
            </a:r>
            <a:r>
              <a:rPr lang="ru-RU" sz="2400" b="1" dirty="0">
                <a:solidFill>
                  <a:srgbClr val="0070C0"/>
                </a:solidFill>
                <a:latin typeface="Georgia" pitchFamily="18" charset="0"/>
              </a:rPr>
              <a:t>художественной </a:t>
            </a:r>
          </a:p>
          <a:p>
            <a:r>
              <a:rPr lang="ru-RU" sz="2400" b="1" dirty="0">
                <a:solidFill>
                  <a:srgbClr val="0070C0"/>
                </a:solidFill>
                <a:latin typeface="Georgia" pitchFamily="18" charset="0"/>
              </a:rPr>
              <a:t>                                 литературы</a:t>
            </a:r>
          </a:p>
          <a:p>
            <a:endParaRPr lang="ru-RU" sz="2000" b="1" dirty="0"/>
          </a:p>
        </p:txBody>
      </p:sp>
      <p:pic>
        <p:nvPicPr>
          <p:cNvPr id="13317" name="Picture 4" descr="Рисунок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2500313"/>
            <a:ext cx="2725738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Изображение 0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500063"/>
            <a:ext cx="4600575" cy="3071812"/>
          </a:xfrm>
          <a:prstGeom prst="rect">
            <a:avLst/>
          </a:prstGeom>
          <a:ln w="19050" cmpd="thickThin">
            <a:solidFill>
              <a:schemeClr val="bg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70C0"/>
                </a:solidFill>
                <a:latin typeface="Georgia" pitchFamily="18" charset="0"/>
              </a:rPr>
              <a:t>Расстановка книг в библиотечном фонде</a:t>
            </a:r>
            <a:endParaRPr lang="ru-RU" smtClean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0" y="5643563"/>
            <a:ext cx="8786813" cy="1000125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b="1" smtClean="0">
                <a:solidFill>
                  <a:srgbClr val="0070C0"/>
                </a:solidFill>
                <a:latin typeface="Georgia" pitchFamily="18" charset="0"/>
              </a:rPr>
              <a:t>      Книги в библиотеке расставлены в определенном порядке. Люди научились группировать информацию, объединяя ее на основе общих признаков.</a:t>
            </a:r>
            <a:endParaRPr lang="ru-RU" sz="2000" smtClean="0"/>
          </a:p>
        </p:txBody>
      </p:sp>
      <p:pic>
        <p:nvPicPr>
          <p:cNvPr id="5" name="Picture 4" descr="Изображение 026"/>
          <p:cNvPicPr>
            <a:picLocks noChangeAspect="1" noChangeArrowheads="1"/>
          </p:cNvPicPr>
          <p:nvPr/>
        </p:nvPicPr>
        <p:blipFill>
          <a:blip r:embed="rId2" cstate="screen">
            <a:lum contrast="30000"/>
          </a:blip>
          <a:srcRect/>
          <a:stretch>
            <a:fillRect/>
          </a:stretch>
        </p:blipFill>
        <p:spPr bwMode="auto">
          <a:xfrm>
            <a:off x="1428750" y="1571625"/>
            <a:ext cx="6072188" cy="4054475"/>
          </a:xfrm>
          <a:prstGeom prst="rect">
            <a:avLst/>
          </a:prstGeom>
          <a:ln w="19050" cmpd="thickThin">
            <a:solidFill>
              <a:schemeClr val="bg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rgbClr val="0070C0"/>
                </a:solidFill>
                <a:latin typeface="Georgia" pitchFamily="18" charset="0"/>
              </a:rPr>
              <a:t>Расстановка книг в библиотечном фонде</a:t>
            </a:r>
            <a:endParaRPr lang="ru-RU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0" y="5500688"/>
            <a:ext cx="4286250" cy="1071562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Georgia" pitchFamily="18" charset="0"/>
              </a:rPr>
              <a:t>      Помогают найти нужную книгу полочные разделители  </a:t>
            </a:r>
            <a:endParaRPr lang="ru-RU" sz="2000" dirty="0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" y="1785938"/>
            <a:ext cx="4476750" cy="3357562"/>
          </a:xfrm>
          <a:prstGeom prst="rect">
            <a:avLst/>
          </a:prstGeom>
          <a:noFill/>
          <a:ln w="19050" cmpd="thinThick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75" y="3000375"/>
            <a:ext cx="3416300" cy="3354388"/>
          </a:xfrm>
          <a:prstGeom prst="rect">
            <a:avLst/>
          </a:prstGeom>
          <a:noFill/>
          <a:ln w="19050" cmpd="thinThick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7" name="Стрелка вправо 6"/>
          <p:cNvSpPr/>
          <p:nvPr/>
        </p:nvSpPr>
        <p:spPr>
          <a:xfrm>
            <a:off x="4429125" y="5857875"/>
            <a:ext cx="428625" cy="214313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115300" cy="3225800"/>
          </a:xfrm>
        </p:spPr>
        <p:txBody>
          <a:bodyPr/>
          <a:lstStyle/>
          <a:p>
            <a:pPr algn="l"/>
            <a:r>
              <a:rPr lang="ru-RU" sz="3600" b="1" smtClean="0">
                <a:solidFill>
                  <a:srgbClr val="0070C0"/>
                </a:solidFill>
                <a:latin typeface="Georgia" pitchFamily="18" charset="0"/>
              </a:rPr>
              <a:t>Каталог –собрание карточек с какими – либо сведениями , расположенных по определенным правилам.</a:t>
            </a:r>
            <a:endParaRPr lang="ru-RU" sz="3600" smtClean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16388" name="Picture 4" descr="Рисунок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75" y="3357563"/>
            <a:ext cx="2214563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1\Pictures\x_f9e991e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57224" y="3500438"/>
            <a:ext cx="3571900" cy="2720877"/>
          </a:xfrm>
          <a:ln w="31750" cmpd="thickThin">
            <a:solidFill>
              <a:schemeClr val="bg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0070C0"/>
                </a:solidFill>
                <a:latin typeface="Georgia" pitchFamily="18" charset="0"/>
              </a:rPr>
              <a:t>Правила пользования библиотекой</a:t>
            </a:r>
            <a:endParaRPr lang="ru-RU" sz="3600" smtClean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4" name="Содержимое 1"/>
          <p:cNvSpPr txBox="1">
            <a:spLocks/>
          </p:cNvSpPr>
          <p:nvPr/>
        </p:nvSpPr>
        <p:spPr bwMode="auto">
          <a:xfrm>
            <a:off x="928688" y="1643063"/>
            <a:ext cx="7983537" cy="50403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normAutofit fontScale="85000" lnSpcReduction="20000"/>
          </a:bodyPr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2800" b="1" kern="0" dirty="0">
                <a:solidFill>
                  <a:srgbClr val="0070C0"/>
                </a:solidFill>
                <a:latin typeface="Georgia" pitchFamily="18" charset="0"/>
              </a:rPr>
              <a:t>В библиотеке надо вести себя тихо, т.к. шум мешает другим читателям.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2800" b="1" kern="0" dirty="0">
                <a:solidFill>
                  <a:srgbClr val="0070C0"/>
                </a:solidFill>
                <a:latin typeface="Georgia" pitchFamily="18" charset="0"/>
              </a:rPr>
              <a:t>Книги надо возвращать вовремя, ведь их ждут другие читатели. В нашей библиотеке книгу можно взять на 10 дней.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2800" b="1" kern="0" dirty="0">
                <a:solidFill>
                  <a:srgbClr val="0070C0"/>
                </a:solidFill>
                <a:latin typeface="Georgia" pitchFamily="18" charset="0"/>
              </a:rPr>
              <a:t>С библиотечными книгами надо обращаться особенно бережно, чтобы их смогло прочесть как можно больше ребят.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2800" b="1" kern="0" dirty="0">
                <a:solidFill>
                  <a:srgbClr val="0070C0"/>
                </a:solidFill>
                <a:latin typeface="Georgia" pitchFamily="18" charset="0"/>
              </a:rPr>
              <a:t>Библиотечные книги нельзя терять, иначе в библиотеке не останется ни одной книги.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2800" b="1" kern="0" dirty="0">
                <a:solidFill>
                  <a:srgbClr val="0070C0"/>
                </a:solidFill>
                <a:latin typeface="Georgia" pitchFamily="18" charset="0"/>
              </a:rPr>
              <a:t>Книги в библиотеке (из фонда открытого доступа) надо ставить точно на то место, где вы их взяли. Иначе библиотекарь не сможет быстро найти эту книгу для другого читателя.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ru-RU" sz="3200" kern="0" dirty="0">
              <a:latin typeface="+mn-lt"/>
            </a:endParaRPr>
          </a:p>
        </p:txBody>
      </p:sp>
      <p:pic>
        <p:nvPicPr>
          <p:cNvPr id="17412" name="Picture 4" descr="dd36efffaae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357313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0070C0"/>
                </a:solidFill>
                <a:latin typeface="Georgia" pitchFamily="18" charset="0"/>
              </a:rPr>
              <a:t>Правила пользования книгой</a:t>
            </a:r>
            <a:endParaRPr lang="ru-RU" sz="3600" smtClean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8435" name="Содержимое 1"/>
          <p:cNvSpPr>
            <a:spLocks noGrp="1"/>
          </p:cNvSpPr>
          <p:nvPr>
            <p:ph idx="1"/>
          </p:nvPr>
        </p:nvSpPr>
        <p:spPr>
          <a:xfrm>
            <a:off x="611188" y="1785938"/>
            <a:ext cx="6532562" cy="4286250"/>
          </a:xfrm>
          <a:solidFill>
            <a:srgbClr val="FFFF00"/>
          </a:solidFill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b="1" smtClean="0">
                <a:solidFill>
                  <a:srgbClr val="0070C0"/>
                </a:solidFill>
                <a:latin typeface="Georgia" pitchFamily="18" charset="0"/>
              </a:rPr>
              <a:t>Нельзя книги перегибать.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b="1" smtClean="0">
                <a:solidFill>
                  <a:srgbClr val="0070C0"/>
                </a:solidFill>
                <a:latin typeface="Georgia" pitchFamily="18" charset="0"/>
              </a:rPr>
              <a:t>Нельзя загибать книжные страницы.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b="1" smtClean="0">
                <a:solidFill>
                  <a:srgbClr val="0070C0"/>
                </a:solidFill>
                <a:latin typeface="Georgia" pitchFamily="18" charset="0"/>
              </a:rPr>
              <a:t>Нельзя закладывать в книги карандаши и ручки, пользуйся при чтении закладкой.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b="1" smtClean="0">
                <a:solidFill>
                  <a:srgbClr val="0070C0"/>
                </a:solidFill>
                <a:latin typeface="Georgia" pitchFamily="18" charset="0"/>
              </a:rPr>
              <a:t>Нельзя писать и рисовать в книгах.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b="1" smtClean="0">
                <a:solidFill>
                  <a:srgbClr val="0070C0"/>
                </a:solidFill>
                <a:latin typeface="Georgia" pitchFamily="18" charset="0"/>
              </a:rPr>
              <a:t>Нельзя читать книги во время еды.</a:t>
            </a:r>
          </a:p>
          <a:p>
            <a:endParaRPr lang="ru-RU" smtClean="0"/>
          </a:p>
        </p:txBody>
      </p:sp>
      <p:pic>
        <p:nvPicPr>
          <p:cNvPr id="18436" name="Picture 4" descr="dd36efffaae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86563" y="2571750"/>
            <a:ext cx="2214562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4"/>
          <p:cNvSpPr>
            <a:spLocks noChangeArrowheads="1" noChangeShapeType="1" noTextEdit="1"/>
          </p:cNvSpPr>
          <p:nvPr/>
        </p:nvSpPr>
        <p:spPr bwMode="auto">
          <a:xfrm>
            <a:off x="428625" y="5715000"/>
            <a:ext cx="6335713" cy="81915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52630"/>
              </a:avLst>
            </a:prstTxWarp>
          </a:bodyPr>
          <a:lstStyle/>
          <a:p>
            <a:pPr algn="ctr"/>
            <a:endParaRPr lang="ru-RU" sz="3600" b="1" i="1" kern="10" normalizeH="1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Georgia"/>
            </a:endParaRPr>
          </a:p>
        </p:txBody>
      </p:sp>
      <p:pic>
        <p:nvPicPr>
          <p:cNvPr id="19459" name="Picture 4" descr="dd36efffaae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2875"/>
            <a:ext cx="1982788" cy="32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Рисунок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3357563"/>
            <a:ext cx="2214563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Заголовок 1"/>
          <p:cNvSpPr>
            <a:spLocks noGrp="1"/>
          </p:cNvSpPr>
          <p:nvPr>
            <p:ph type="title"/>
          </p:nvPr>
        </p:nvSpPr>
        <p:spPr>
          <a:xfrm>
            <a:off x="1714500" y="5786438"/>
            <a:ext cx="4000500" cy="868362"/>
          </a:xfrm>
        </p:spPr>
        <p:txBody>
          <a:bodyPr/>
          <a:lstStyle/>
          <a:p>
            <a:r>
              <a:rPr lang="ru-RU" sz="3600" b="1" smtClean="0">
                <a:solidFill>
                  <a:srgbClr val="0070C0"/>
                </a:solidFill>
                <a:latin typeface="Georgia" pitchFamily="18" charset="0"/>
              </a:rPr>
              <a:t>Мы ждем вас!</a:t>
            </a:r>
            <a:endParaRPr lang="ru-RU" sz="3600" smtClean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2214563" y="427038"/>
            <a:ext cx="6500812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600" b="1" kern="0" dirty="0">
                <a:solidFill>
                  <a:srgbClr val="0070C0"/>
                </a:solidFill>
                <a:latin typeface="Georgia" pitchFamily="18" charset="0"/>
                <a:ea typeface="+mj-ea"/>
                <a:cs typeface="+mj-cs"/>
              </a:rPr>
              <a:t>Школьная библиотека работает:</a:t>
            </a:r>
            <a:endParaRPr lang="ru-RU" sz="3600" kern="0" dirty="0">
              <a:solidFill>
                <a:srgbClr val="0070C0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2000250" y="2357438"/>
            <a:ext cx="4572000" cy="32972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2400" b="1" kern="0" dirty="0">
                <a:solidFill>
                  <a:srgbClr val="0070C0"/>
                </a:solidFill>
                <a:latin typeface="Georgia" pitchFamily="18" charset="0"/>
                <a:ea typeface="+mj-ea"/>
                <a:cs typeface="+mj-cs"/>
              </a:rPr>
              <a:t>Понедельник</a:t>
            </a:r>
          </a:p>
          <a:p>
            <a:pPr eaLnBrk="0" hangingPunct="0">
              <a:defRPr/>
            </a:pPr>
            <a:r>
              <a:rPr lang="ru-RU" sz="2400" b="1" kern="0" dirty="0">
                <a:solidFill>
                  <a:srgbClr val="0070C0"/>
                </a:solidFill>
                <a:latin typeface="Georgia" pitchFamily="18" charset="0"/>
                <a:ea typeface="+mj-ea"/>
                <a:cs typeface="+mj-cs"/>
              </a:rPr>
              <a:t>Вторник</a:t>
            </a:r>
          </a:p>
          <a:p>
            <a:pPr eaLnBrk="0" hangingPunct="0">
              <a:defRPr/>
            </a:pPr>
            <a:r>
              <a:rPr lang="ru-RU" sz="2400" b="1" kern="0" dirty="0">
                <a:solidFill>
                  <a:srgbClr val="0070C0"/>
                </a:solidFill>
                <a:latin typeface="Georgia" pitchFamily="18" charset="0"/>
                <a:ea typeface="+mj-ea"/>
                <a:cs typeface="+mj-cs"/>
              </a:rPr>
              <a:t>Среда                    9.00-16.00</a:t>
            </a:r>
          </a:p>
          <a:p>
            <a:pPr eaLnBrk="0" hangingPunct="0">
              <a:defRPr/>
            </a:pPr>
            <a:r>
              <a:rPr lang="ru-RU" sz="2400" b="1" kern="0" dirty="0">
                <a:solidFill>
                  <a:srgbClr val="0070C0"/>
                </a:solidFill>
                <a:latin typeface="Georgia" pitchFamily="18" charset="0"/>
                <a:ea typeface="+mj-ea"/>
                <a:cs typeface="+mj-cs"/>
              </a:rPr>
              <a:t>Четверг</a:t>
            </a:r>
          </a:p>
          <a:p>
            <a:pPr eaLnBrk="0" hangingPunct="0">
              <a:defRPr/>
            </a:pPr>
            <a:r>
              <a:rPr lang="ru-RU" sz="2400" b="1" kern="0" dirty="0">
                <a:solidFill>
                  <a:srgbClr val="0070C0"/>
                </a:solidFill>
                <a:latin typeface="Georgia" pitchFamily="18" charset="0"/>
                <a:ea typeface="+mj-ea"/>
                <a:cs typeface="+mj-cs"/>
              </a:rPr>
              <a:t>Пятница</a:t>
            </a:r>
          </a:p>
          <a:p>
            <a:pPr eaLnBrk="0" hangingPunct="0">
              <a:defRPr/>
            </a:pPr>
            <a:r>
              <a:rPr lang="ru-RU" sz="2400" b="1" kern="0" dirty="0">
                <a:solidFill>
                  <a:srgbClr val="0070C0"/>
                </a:solidFill>
                <a:latin typeface="Georgia" pitchFamily="18" charset="0"/>
                <a:ea typeface="+mj-ea"/>
                <a:cs typeface="+mj-cs"/>
              </a:rPr>
              <a:t>Суббота               9.00-14.00</a:t>
            </a:r>
          </a:p>
          <a:p>
            <a:pPr eaLnBrk="0" hangingPunct="0">
              <a:defRPr/>
            </a:pPr>
            <a:r>
              <a:rPr lang="ru-RU" sz="2400" b="1" kern="0" dirty="0">
                <a:solidFill>
                  <a:srgbClr val="0070C0"/>
                </a:solidFill>
                <a:latin typeface="Georgia" pitchFamily="18" charset="0"/>
                <a:ea typeface="+mj-ea"/>
                <a:cs typeface="+mj-cs"/>
              </a:rPr>
              <a:t>Воскресенье      выходной</a:t>
            </a:r>
            <a:endParaRPr lang="ru-RU" sz="2400" kern="0" dirty="0">
              <a:solidFill>
                <a:srgbClr val="0070C0"/>
              </a:solidFill>
              <a:latin typeface="Georgia" pitchFamily="18" charset="0"/>
              <a:ea typeface="+mj-ea"/>
              <a:cs typeface="+mj-cs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3036094" y="4107657"/>
            <a:ext cx="2643187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2"/>
          <p:cNvSpPr>
            <a:spLocks noGrp="1"/>
          </p:cNvSpPr>
          <p:nvPr>
            <p:ph idx="1"/>
          </p:nvPr>
        </p:nvSpPr>
        <p:spPr>
          <a:xfrm>
            <a:off x="0" y="571500"/>
            <a:ext cx="6786563" cy="62865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b="1" smtClean="0"/>
              <a:t>   </a:t>
            </a:r>
            <a:r>
              <a:rPr lang="ru-RU" b="1" smtClean="0">
                <a:solidFill>
                  <a:srgbClr val="0070C0"/>
                </a:solidFill>
                <a:latin typeface="Georgia" pitchFamily="18" charset="0"/>
              </a:rPr>
              <a:t>Снаружи  смотришь: дом как дом,</a:t>
            </a:r>
            <a:br>
              <a:rPr lang="ru-RU" b="1" smtClean="0">
                <a:solidFill>
                  <a:srgbClr val="0070C0"/>
                </a:solidFill>
                <a:latin typeface="Georgia" pitchFamily="18" charset="0"/>
              </a:rPr>
            </a:br>
            <a:r>
              <a:rPr lang="ru-RU" b="1" smtClean="0">
                <a:solidFill>
                  <a:srgbClr val="0070C0"/>
                </a:solidFill>
                <a:latin typeface="Georgia" pitchFamily="18" charset="0"/>
              </a:rPr>
              <a:t>Но  нет  жильцов  обычных  в  нем. </a:t>
            </a:r>
            <a:br>
              <a:rPr lang="ru-RU" b="1" smtClean="0">
                <a:solidFill>
                  <a:srgbClr val="0070C0"/>
                </a:solidFill>
                <a:latin typeface="Georgia" pitchFamily="18" charset="0"/>
              </a:rPr>
            </a:br>
            <a:r>
              <a:rPr lang="ru-RU" b="1" smtClean="0">
                <a:solidFill>
                  <a:srgbClr val="0070C0"/>
                </a:solidFill>
                <a:latin typeface="Georgia" pitchFamily="18" charset="0"/>
              </a:rPr>
              <a:t>В  нем  книги  интересные </a:t>
            </a:r>
            <a:br>
              <a:rPr lang="ru-RU" b="1" smtClean="0">
                <a:solidFill>
                  <a:srgbClr val="0070C0"/>
                </a:solidFill>
                <a:latin typeface="Georgia" pitchFamily="18" charset="0"/>
              </a:rPr>
            </a:br>
            <a:r>
              <a:rPr lang="ru-RU" b="1" smtClean="0">
                <a:solidFill>
                  <a:srgbClr val="0070C0"/>
                </a:solidFill>
                <a:latin typeface="Georgia" pitchFamily="18" charset="0"/>
              </a:rPr>
              <a:t>Стоят  рядами  тесными:</a:t>
            </a:r>
            <a:br>
              <a:rPr lang="ru-RU" b="1" smtClean="0">
                <a:solidFill>
                  <a:srgbClr val="0070C0"/>
                </a:solidFill>
                <a:latin typeface="Georgia" pitchFamily="18" charset="0"/>
              </a:rPr>
            </a:br>
            <a:r>
              <a:rPr lang="ru-RU" b="1" smtClean="0">
                <a:solidFill>
                  <a:srgbClr val="0070C0"/>
                </a:solidFill>
                <a:latin typeface="Georgia" pitchFamily="18" charset="0"/>
              </a:rPr>
              <a:t>И  Черномор,  и  царь  Гвидон,</a:t>
            </a:r>
            <a:br>
              <a:rPr lang="ru-RU" b="1" smtClean="0">
                <a:solidFill>
                  <a:srgbClr val="0070C0"/>
                </a:solidFill>
                <a:latin typeface="Georgia" pitchFamily="18" charset="0"/>
              </a:rPr>
            </a:br>
            <a:r>
              <a:rPr lang="ru-RU" b="1" smtClean="0">
                <a:solidFill>
                  <a:srgbClr val="0070C0"/>
                </a:solidFill>
                <a:latin typeface="Georgia" pitchFamily="18" charset="0"/>
              </a:rPr>
              <a:t>И  добрый  дед  Мазай.</a:t>
            </a:r>
            <a:br>
              <a:rPr lang="ru-RU" b="1" smtClean="0">
                <a:solidFill>
                  <a:srgbClr val="0070C0"/>
                </a:solidFill>
                <a:latin typeface="Georgia" pitchFamily="18" charset="0"/>
              </a:rPr>
            </a:br>
            <a:r>
              <a:rPr lang="ru-RU" b="1" smtClean="0">
                <a:solidFill>
                  <a:srgbClr val="0070C0"/>
                </a:solidFill>
                <a:latin typeface="Georgia" pitchFamily="18" charset="0"/>
              </a:rPr>
              <a:t>Как  называют  этот  дом?</a:t>
            </a:r>
            <a:br>
              <a:rPr lang="ru-RU" b="1" smtClean="0">
                <a:solidFill>
                  <a:srgbClr val="0070C0"/>
                </a:solidFill>
                <a:latin typeface="Georgia" pitchFamily="18" charset="0"/>
              </a:rPr>
            </a:br>
            <a:r>
              <a:rPr lang="ru-RU" b="1" smtClean="0">
                <a:solidFill>
                  <a:srgbClr val="0070C0"/>
                </a:solidFill>
                <a:latin typeface="Georgia" pitchFamily="18" charset="0"/>
              </a:rPr>
              <a:t>Попробуй  угадай!</a:t>
            </a:r>
            <a:endParaRPr lang="ru-RU" smtClean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3075" name="Picture 5" descr="Рисунок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8263" y="2420938"/>
            <a:ext cx="2725737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6" descr="dd36efffaae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014538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AutoShape 98"/>
          <p:cNvSpPr>
            <a:spLocks noChangeArrowheads="1"/>
          </p:cNvSpPr>
          <p:nvPr/>
        </p:nvSpPr>
        <p:spPr bwMode="auto">
          <a:xfrm>
            <a:off x="2143125" y="428625"/>
            <a:ext cx="6737350" cy="1449388"/>
          </a:xfrm>
          <a:prstGeom prst="cloudCallout">
            <a:avLst>
              <a:gd name="adj1" fmla="val -56616"/>
              <a:gd name="adj2" fmla="val 19551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2000" b="1" i="1">
              <a:latin typeface="Georgia" pitchFamily="18" charset="0"/>
            </a:endParaRPr>
          </a:p>
          <a:p>
            <a:r>
              <a:rPr lang="ru-RU" sz="2400" b="1">
                <a:solidFill>
                  <a:schemeClr val="accent2"/>
                </a:solidFill>
                <a:latin typeface="Georgia" pitchFamily="18" charset="0"/>
              </a:rPr>
              <a:t>    </a:t>
            </a:r>
            <a:r>
              <a:rPr lang="ru-RU" sz="2400" b="1">
                <a:solidFill>
                  <a:srgbClr val="0000FF"/>
                </a:solidFill>
                <a:latin typeface="Georgia" pitchFamily="18" charset="0"/>
              </a:rPr>
              <a:t>Что такое библиотека?</a:t>
            </a:r>
          </a:p>
          <a:p>
            <a:endParaRPr lang="ru-RU" sz="2400" b="1" i="1">
              <a:solidFill>
                <a:schemeClr val="accent2"/>
              </a:solidFill>
              <a:latin typeface="Georgia" pitchFamily="18" charset="0"/>
            </a:endParaRPr>
          </a:p>
        </p:txBody>
      </p:sp>
      <p:pic>
        <p:nvPicPr>
          <p:cNvPr id="5" name="Picture 16" descr="H:\Фотографии\Фотографии Работа\Изображение 05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0" y="2214563"/>
            <a:ext cx="6138863" cy="4098925"/>
          </a:xfrm>
          <a:prstGeom prst="rect">
            <a:avLst/>
          </a:prstGeom>
          <a:noFill/>
          <a:ln w="25400" cmpd="thinThick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5"/>
          <p:cNvGraphicFramePr>
            <a:graphicFrameLocks noGrp="1"/>
          </p:cNvGraphicFramePr>
          <p:nvPr>
            <p:ph idx="1"/>
          </p:nvPr>
        </p:nvGraphicFramePr>
        <p:xfrm>
          <a:off x="357158" y="785794"/>
          <a:ext cx="6900882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3" name="Picture 4" descr="Рисунок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18263" y="2420938"/>
            <a:ext cx="2725737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14988" cy="5726112"/>
          </a:xfrm>
        </p:spPr>
        <p:txBody>
          <a:bodyPr/>
          <a:lstStyle/>
          <a:p>
            <a:pPr algn="l"/>
            <a:r>
              <a:rPr lang="ru-RU" b="1" smtClean="0">
                <a:solidFill>
                  <a:srgbClr val="0070C0"/>
                </a:solidFill>
                <a:latin typeface="Georgia" pitchFamily="18" charset="0"/>
              </a:rPr>
              <a:t>Библиотека – совокупность книг, которые один человек или много людей собрали с любовью и хранят с заботой.</a:t>
            </a:r>
            <a:endParaRPr lang="ru-RU" smtClean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6147" name="Picture 4" descr="Рисунок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0" y="2286000"/>
            <a:ext cx="2725738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50"/>
          </a:xfrm>
        </p:spPr>
        <p:txBody>
          <a:bodyPr/>
          <a:lstStyle/>
          <a:p>
            <a:pPr algn="l"/>
            <a:r>
              <a:rPr lang="ru-RU" sz="3600" b="1" smtClean="0">
                <a:solidFill>
                  <a:srgbClr val="0070C0"/>
                </a:solidFill>
                <a:latin typeface="Georgia" pitchFamily="18" charset="0"/>
              </a:rPr>
              <a:t>Читатели – те, кто читает, к кому обращены произведения литературы; те, кто посещают библиотеку.</a:t>
            </a:r>
            <a:endParaRPr lang="ru-RU" sz="3600" smtClean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7172" name="Picture 4" descr="dd36efffaae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2857500"/>
            <a:ext cx="2014538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:\Фотографии\Фотографии Работа\Изображение 0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9900" y="2938463"/>
            <a:ext cx="5338763" cy="3563937"/>
          </a:xfrm>
          <a:prstGeom prst="rect">
            <a:avLst/>
          </a:prstGeom>
          <a:noFill/>
          <a:ln w="3175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357188" y="285750"/>
            <a:ext cx="4972050" cy="6226175"/>
          </a:xfrm>
        </p:spPr>
        <p:txBody>
          <a:bodyPr/>
          <a:lstStyle/>
          <a:p>
            <a:pPr algn="l"/>
            <a:r>
              <a:rPr lang="ru-RU" sz="3600" b="1" smtClean="0">
                <a:solidFill>
                  <a:srgbClr val="0070C0"/>
                </a:solidFill>
                <a:latin typeface="Georgia" pitchFamily="18" charset="0"/>
              </a:rPr>
              <a:t>Формуляр библиотечный - учётная карточка установленного образца, применяемая в библиотечной работе </a:t>
            </a:r>
            <a:endParaRPr lang="ru-RU" sz="3600" smtClean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8195" name="Picture 2" descr="C:\Users\1\Pictures\632621_w640_h640_formulyarchitately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857750" y="357188"/>
            <a:ext cx="3881438" cy="3600450"/>
          </a:xfrm>
          <a:ln w="31750" cmpd="thickThin">
            <a:solidFill>
              <a:schemeClr val="bg2"/>
            </a:solidFill>
          </a:ln>
        </p:spPr>
      </p:pic>
      <p:pic>
        <p:nvPicPr>
          <p:cNvPr id="8196" name="Picture 4" descr="Рисунок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3143250"/>
            <a:ext cx="2351088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d36efffaae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357563"/>
            <a:ext cx="2014538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4"/>
          <p:cNvGrpSpPr/>
          <p:nvPr/>
        </p:nvGrpSpPr>
        <p:grpSpPr>
          <a:xfrm>
            <a:off x="2500298" y="1000108"/>
            <a:ext cx="5605718" cy="1468237"/>
            <a:chOff x="1761166" y="-71365"/>
            <a:chExt cx="5605718" cy="1468237"/>
          </a:xfrm>
        </p:grpSpPr>
        <p:sp>
          <p:nvSpPr>
            <p:cNvPr id="6" name="Пятиугольник 5"/>
            <p:cNvSpPr/>
            <p:nvPr/>
          </p:nvSpPr>
          <p:spPr>
            <a:xfrm rot="10800000">
              <a:off x="1761166" y="-71365"/>
              <a:ext cx="5605718" cy="1396799"/>
            </a:xfrm>
            <a:prstGeom prst="homePlate">
              <a:avLst/>
            </a:prstGeom>
            <a:solidFill>
              <a:srgbClr val="FFFF00"/>
            </a:solidFill>
            <a:ln w="31750" cmpd="thickThin">
              <a:solidFill>
                <a:schemeClr val="bg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Пятиугольник 4"/>
            <p:cNvSpPr/>
            <p:nvPr/>
          </p:nvSpPr>
          <p:spPr>
            <a:xfrm rot="21600000">
              <a:off x="2110368" y="73"/>
              <a:ext cx="5256516" cy="13967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15950" tIns="137160" rIns="256032" bIns="13716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b="1" kern="1200" dirty="0" smtClean="0">
                  <a:solidFill>
                    <a:srgbClr val="0070C0"/>
                  </a:solidFill>
                  <a:latin typeface="Georgia" pitchFamily="18" charset="0"/>
                </a:rPr>
                <a:t>Абонемент</a:t>
              </a:r>
              <a:endParaRPr lang="ru-RU" sz="3600" b="1" kern="1200" dirty="0">
                <a:solidFill>
                  <a:srgbClr val="0070C0"/>
                </a:solidFill>
                <a:latin typeface="Georgia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500298" y="2714620"/>
            <a:ext cx="5605718" cy="1396799"/>
            <a:chOff x="1761166" y="1813827"/>
            <a:chExt cx="5605718" cy="1396799"/>
          </a:xfrm>
        </p:grpSpPr>
        <p:sp>
          <p:nvSpPr>
            <p:cNvPr id="9" name="Пятиугольник 8"/>
            <p:cNvSpPr/>
            <p:nvPr/>
          </p:nvSpPr>
          <p:spPr>
            <a:xfrm rot="10800000">
              <a:off x="1761166" y="1813827"/>
              <a:ext cx="5605718" cy="1396799"/>
            </a:xfrm>
            <a:prstGeom prst="homePlate">
              <a:avLst/>
            </a:prstGeom>
            <a:solidFill>
              <a:srgbClr val="FFFF00"/>
            </a:solidFill>
            <a:ln w="31750" cmpd="thickThin">
              <a:solidFill>
                <a:schemeClr val="bg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Пятиугольник 4"/>
            <p:cNvSpPr/>
            <p:nvPr/>
          </p:nvSpPr>
          <p:spPr>
            <a:xfrm rot="21600000">
              <a:off x="2110368" y="1813827"/>
              <a:ext cx="5256516" cy="13967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15950" tIns="137160" rIns="256032" bIns="13716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b="1" kern="1200" dirty="0" smtClean="0">
                  <a:solidFill>
                    <a:srgbClr val="0070C0"/>
                  </a:solidFill>
                  <a:latin typeface="Georgia" pitchFamily="18" charset="0"/>
                </a:rPr>
                <a:t>Читальный зал</a:t>
              </a:r>
              <a:endParaRPr lang="ru-RU" sz="3600" b="1" kern="1200" dirty="0">
                <a:solidFill>
                  <a:srgbClr val="0070C0"/>
                </a:solidFill>
                <a:latin typeface="Georgia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500298" y="4429132"/>
            <a:ext cx="5605718" cy="1396799"/>
            <a:chOff x="1761166" y="3627581"/>
            <a:chExt cx="5605718" cy="1396799"/>
          </a:xfrm>
        </p:grpSpPr>
        <p:sp>
          <p:nvSpPr>
            <p:cNvPr id="12" name="Пятиугольник 11"/>
            <p:cNvSpPr/>
            <p:nvPr/>
          </p:nvSpPr>
          <p:spPr>
            <a:xfrm rot="10800000">
              <a:off x="1761166" y="3627581"/>
              <a:ext cx="5605718" cy="1396799"/>
            </a:xfrm>
            <a:prstGeom prst="homePlate">
              <a:avLst/>
            </a:prstGeom>
            <a:solidFill>
              <a:srgbClr val="FFFF00"/>
            </a:solidFill>
            <a:ln w="31750" cmpd="thickThin">
              <a:solidFill>
                <a:schemeClr val="bg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Пятиугольник 4"/>
            <p:cNvSpPr/>
            <p:nvPr/>
          </p:nvSpPr>
          <p:spPr>
            <a:xfrm rot="21600000">
              <a:off x="2110368" y="3627581"/>
              <a:ext cx="5256516" cy="13967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15950" tIns="137160" rIns="256032" bIns="13716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b="1" kern="1200" dirty="0" smtClean="0">
                  <a:solidFill>
                    <a:srgbClr val="0070C0"/>
                  </a:solidFill>
                  <a:latin typeface="Georgia" pitchFamily="18" charset="0"/>
                </a:rPr>
                <a:t>Книгохранилище</a:t>
              </a:r>
              <a:endParaRPr lang="ru-RU" sz="3600" b="1" kern="1200" dirty="0">
                <a:solidFill>
                  <a:srgbClr val="0070C0"/>
                </a:solidFill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7072312" cy="2154237"/>
          </a:xfrm>
        </p:spPr>
        <p:txBody>
          <a:bodyPr/>
          <a:lstStyle/>
          <a:p>
            <a:pPr algn="l"/>
            <a:r>
              <a:rPr lang="ru-RU" sz="3600" b="1" smtClean="0">
                <a:solidFill>
                  <a:srgbClr val="0070C0"/>
                </a:solidFill>
                <a:latin typeface="Georgia" pitchFamily="18" charset="0"/>
              </a:rPr>
              <a:t>АБОНЕМЕНТ – место, где выдают книги на дом.</a:t>
            </a:r>
            <a:endParaRPr lang="ru-RU" sz="3600" smtClean="0">
              <a:solidFill>
                <a:srgbClr val="0070C0"/>
              </a:solidFill>
              <a:latin typeface="Georgia" pitchFamily="18" charset="0"/>
            </a:endParaRPr>
          </a:p>
        </p:txBody>
      </p:sp>
      <p:graphicFrame>
        <p:nvGraphicFramePr>
          <p:cNvPr id="4" name="Содержимое 4"/>
          <p:cNvGraphicFramePr>
            <a:graphicFrameLocks noGrp="1"/>
          </p:cNvGraphicFramePr>
          <p:nvPr>
            <p:ph idx="1"/>
          </p:nvPr>
        </p:nvGraphicFramePr>
        <p:xfrm>
          <a:off x="3857620" y="3500438"/>
          <a:ext cx="4824536" cy="2952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5" name="Picture 4" descr="Рисунок1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00875" y="428625"/>
            <a:ext cx="1571625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:\Фотографии\Фотографии Работа\Изображение 080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85720" y="2928934"/>
            <a:ext cx="3779838" cy="2524125"/>
          </a:xfrm>
          <a:prstGeom prst="rect">
            <a:avLst/>
          </a:prstGeom>
          <a:noFill/>
          <a:ln w="31750" cmpd="thickThin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1330</TotalTime>
  <Words>359</Words>
  <Application>Microsoft Office PowerPoint</Application>
  <PresentationFormat>Экран (4:3)</PresentationFormat>
  <Paragraphs>65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Оформление по умолчанию</vt:lpstr>
      <vt:lpstr>Слайд 1</vt:lpstr>
      <vt:lpstr>Слайд 2</vt:lpstr>
      <vt:lpstr>Слайд 3</vt:lpstr>
      <vt:lpstr>Слайд 4</vt:lpstr>
      <vt:lpstr>Библиотека – совокупность книг, которые один человек или много людей собрали с любовью и хранят с заботой.</vt:lpstr>
      <vt:lpstr>Читатели – те, кто читает, к кому обращены произведения литературы; те, кто посещают библиотеку.</vt:lpstr>
      <vt:lpstr>Формуляр библиотечный - учётная карточка установленного образца, применяемая в библиотечной работе </vt:lpstr>
      <vt:lpstr>Слайд 8</vt:lpstr>
      <vt:lpstr>АБОНЕМЕНТ – место, где выдают книги на дом.</vt:lpstr>
      <vt:lpstr>ЧИТАЛЬНЫЙ ЗАЛ – специально оборудованное помещение при библиотеке для чтения и занятий с книгами.</vt:lpstr>
      <vt:lpstr>КНИГОХРАНИЛИЩЕ – помещение для хранения книг</vt:lpstr>
      <vt:lpstr>Слайд 12</vt:lpstr>
      <vt:lpstr>Расстановка книг в библиотечном фонде</vt:lpstr>
      <vt:lpstr>Расстановка книг в библиотечном фонде</vt:lpstr>
      <vt:lpstr>Каталог –собрание карточек с какими – либо сведениями , расположенных по определенным правилам.</vt:lpstr>
      <vt:lpstr>Правила пользования библиотекой</vt:lpstr>
      <vt:lpstr>Правила пользования книгой</vt:lpstr>
      <vt:lpstr>Мы ждем вас!</vt:lpstr>
    </vt:vector>
  </TitlesOfParts>
  <Company>UCL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MAMA</dc:creator>
  <cp:lastModifiedBy>user10</cp:lastModifiedBy>
  <cp:revision>98</cp:revision>
  <dcterms:created xsi:type="dcterms:W3CDTF">2009-07-14T05:24:55Z</dcterms:created>
  <dcterms:modified xsi:type="dcterms:W3CDTF">2014-12-19T06:25:47Z</dcterms:modified>
</cp:coreProperties>
</file>