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69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87403-5A03-4488-BB69-9B4ED9189B1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A4281-C1D7-4A02-9F4C-A8045CFAA4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A4281-C1D7-4A02-9F4C-A8045CFAA466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7030A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6" y="0"/>
            <a:ext cx="91399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6480720" cy="1080120"/>
          </a:xfrm>
        </p:spPr>
        <p:txBody>
          <a:bodyPr/>
          <a:lstStyle/>
          <a:p>
            <a:r>
              <a:rPr lang="tt-RU" b="0" i="1" dirty="0" smtClean="0">
                <a:solidFill>
                  <a:schemeClr val="tx1"/>
                </a:solidFill>
              </a:rPr>
              <a:t>Казан </a:t>
            </a:r>
            <a:r>
              <a:rPr lang="tt-RU" sz="6000" b="0" i="1" dirty="0" smtClean="0">
                <a:solidFill>
                  <a:schemeClr val="tx1"/>
                </a:solidFill>
              </a:rPr>
              <a:t>театрлары</a:t>
            </a:r>
            <a:r>
              <a:rPr lang="tt-RU" b="0" i="1" dirty="0" smtClean="0">
                <a:solidFill>
                  <a:schemeClr val="tx1"/>
                </a:solidFill>
              </a:rPr>
              <a:t>.</a:t>
            </a:r>
            <a:endParaRPr lang="ru-RU" b="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941168"/>
            <a:ext cx="6300192" cy="1656184"/>
          </a:xfrm>
        </p:spPr>
        <p:txBody>
          <a:bodyPr>
            <a:normAutofit/>
          </a:bodyPr>
          <a:lstStyle/>
          <a:p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resident.tatarstan.ru/file/Image/Photo/2010/05/view_59244_ta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29000"/>
            <a:ext cx="4644008" cy="3240360"/>
          </a:xfrm>
          <a:prstGeom prst="rect">
            <a:avLst/>
          </a:prstGeom>
          <a:noFill/>
        </p:spPr>
      </p:pic>
      <p:pic>
        <p:nvPicPr>
          <p:cNvPr id="3076" name="Picture 4" descr="http://im8-tub-ru.yandex.net/i?id=420840266-4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692696"/>
            <a:ext cx="2865107" cy="2148830"/>
          </a:xfrm>
          <a:prstGeom prst="rect">
            <a:avLst/>
          </a:prstGeom>
          <a:noFill/>
        </p:spPr>
      </p:pic>
      <p:pic>
        <p:nvPicPr>
          <p:cNvPr id="3078" name="Picture 6" descr="http://im4-tub-ru.yandex.net/i?id=125424756-3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20688"/>
            <a:ext cx="2088232" cy="2088234"/>
          </a:xfrm>
          <a:prstGeom prst="rect">
            <a:avLst/>
          </a:prstGeom>
          <a:noFill/>
        </p:spPr>
      </p:pic>
      <p:pic>
        <p:nvPicPr>
          <p:cNvPr id="3080" name="Picture 8" descr="http://kunelradio.ru/media/uploads/2012/06/22/1299320869_lebedinoe-ozero_620x4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4499991" cy="3266122"/>
          </a:xfrm>
          <a:prstGeom prst="rect">
            <a:avLst/>
          </a:prstGeom>
          <a:noFill/>
        </p:spPr>
      </p:pic>
      <p:pic>
        <p:nvPicPr>
          <p:cNvPr id="3082" name="Picture 10" descr="http://www.kamalteatr.ru/upload/news_photo/786/20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620688"/>
            <a:ext cx="345638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9473_426x27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chemeClr val="bg1"/>
                </a:solidFill>
              </a:rPr>
              <a:t>Галиәсгар Камал</a:t>
            </a: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исемендәге </a:t>
            </a:r>
            <a:r>
              <a:rPr lang="ru-RU" sz="3200" b="1" i="1" dirty="0" smtClean="0">
                <a:solidFill>
                  <a:schemeClr val="bg1"/>
                </a:solidFill>
              </a:rPr>
              <a:t>Татар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дәүләт </a:t>
            </a:r>
            <a:r>
              <a:rPr lang="ru-RU" sz="3200" b="1" i="1" dirty="0" smtClean="0">
                <a:solidFill>
                  <a:schemeClr val="bg1"/>
                </a:solidFill>
              </a:rPr>
              <a:t>академия театры.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n_04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 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://www.kamalteatr.ru/upload/performance_photo/57/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4680520" cy="3120347"/>
          </a:xfrm>
          <a:prstGeom prst="rect">
            <a:avLst/>
          </a:prstGeom>
          <a:noFill/>
        </p:spPr>
      </p:pic>
      <p:pic>
        <p:nvPicPr>
          <p:cNvPr id="12292" name="Picture 4" descr="http://www.maly.ru/photo_day/kazan_2010_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0688"/>
            <a:ext cx="4248472" cy="2832315"/>
          </a:xfrm>
          <a:prstGeom prst="rect">
            <a:avLst/>
          </a:prstGeom>
          <a:noFill/>
        </p:spPr>
      </p:pic>
      <p:pic>
        <p:nvPicPr>
          <p:cNvPr id="12294" name="Picture 6" descr="http://www.kamalteatr.ru/upload/performance_photo/123/15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548680"/>
            <a:ext cx="4347864" cy="2898576"/>
          </a:xfrm>
          <a:prstGeom prst="rect">
            <a:avLst/>
          </a:prstGeom>
          <a:noFill/>
        </p:spPr>
      </p:pic>
      <p:pic>
        <p:nvPicPr>
          <p:cNvPr id="12296" name="Picture 8" descr="http://www.kamalteatr.ru/upload/performance_photo/73/10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429000"/>
            <a:ext cx="4104456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gdb.rferl.org/A614E9A1-63AB-4BB8-AC4D-E1DA0E6CAB5F_mw80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052736"/>
            <a:ext cx="2924161" cy="3987824"/>
          </a:xfrm>
          <a:prstGeom prst="rect">
            <a:avLst/>
          </a:prstGeom>
          <a:noFill/>
        </p:spPr>
      </p:pic>
      <p:pic>
        <p:nvPicPr>
          <p:cNvPr id="10244" name="Picture 4" descr="http://ursaevo.ucoz.net/_nw/1/73403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3024336" cy="3798752"/>
          </a:xfrm>
          <a:prstGeom prst="rect">
            <a:avLst/>
          </a:prstGeom>
          <a:noFill/>
        </p:spPr>
      </p:pic>
      <p:pic>
        <p:nvPicPr>
          <p:cNvPr id="10248" name="Picture 8" descr="Закиров Шамиль Зиннурови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980728"/>
            <a:ext cx="2808312" cy="42967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9512" y="530120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Туфан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Миңнуллин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5301208"/>
            <a:ext cx="316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>
                <a:solidFill>
                  <a:srgbClr val="C00000"/>
                </a:solidFill>
              </a:rPr>
              <a:t>Шамил Зиннуров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508518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>
                <a:solidFill>
                  <a:srgbClr val="C00000"/>
                </a:solidFill>
              </a:rPr>
              <a:t>Шәүкәт Биктимеров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6" name="Picture 26" descr="http://im5-tub-ru.yandex.net/i?id=537161703-0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805264"/>
            <a:ext cx="4067944" cy="1052736"/>
          </a:xfrm>
          <a:prstGeom prst="rect">
            <a:avLst/>
          </a:prstGeom>
          <a:noFill/>
        </p:spPr>
      </p:pic>
      <p:pic>
        <p:nvPicPr>
          <p:cNvPr id="22" name="Picture 26" descr="http://im5-tub-ru.yandex.net/i?id=537161703-0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805264"/>
            <a:ext cx="4067944" cy="105273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691680" y="332656"/>
            <a:ext cx="4104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solidFill>
                  <a:srgbClr val="C00000"/>
                </a:solidFill>
              </a:rPr>
              <a:t>Сез безнең күңелләрдә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50413176_tatarskiy-teatr-dramy-i-komedii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525" y="0"/>
            <a:ext cx="919852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2800" i="1" dirty="0" err="1" smtClean="0">
                <a:solidFill>
                  <a:schemeClr val="bg1"/>
                </a:solidFill>
              </a:rPr>
              <a:t>Кәрим Тинчурин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исемендәге </a:t>
            </a:r>
            <a:r>
              <a:rPr lang="ru-RU" sz="2800" i="1" dirty="0" smtClean="0">
                <a:solidFill>
                  <a:schemeClr val="bg1"/>
                </a:solidFill>
              </a:rPr>
              <a:t>Татар </a:t>
            </a:r>
            <a:r>
              <a:rPr lang="ru-RU" sz="2800" i="1" dirty="0" err="1" smtClean="0">
                <a:solidFill>
                  <a:schemeClr val="bg1"/>
                </a:solidFill>
              </a:rPr>
              <a:t>дәүләт </a:t>
            </a:r>
            <a:r>
              <a:rPr lang="ru-RU" sz="2800" i="1" dirty="0" smtClean="0">
                <a:solidFill>
                  <a:schemeClr val="bg1"/>
                </a:solidFill>
              </a:rPr>
              <a:t>драма </a:t>
            </a:r>
            <a:r>
              <a:rPr lang="ru-RU" sz="2800" i="1" dirty="0" err="1" smtClean="0">
                <a:solidFill>
                  <a:schemeClr val="bg1"/>
                </a:solidFill>
              </a:rPr>
              <a:t>һәм </a:t>
            </a:r>
            <a:r>
              <a:rPr lang="ru-RU" sz="2800" i="1" dirty="0" smtClean="0">
                <a:solidFill>
                  <a:schemeClr val="bg1"/>
                </a:solidFill>
              </a:rPr>
              <a:t>комедия театры.</a:t>
            </a:r>
            <a:endParaRPr lang="ru-RU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us.tinchurinteatr.ru/performance_files/session_1/item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112568" cy="3399859"/>
          </a:xfrm>
          <a:prstGeom prst="rect">
            <a:avLst/>
          </a:prstGeom>
          <a:noFill/>
        </p:spPr>
      </p:pic>
      <p:pic>
        <p:nvPicPr>
          <p:cNvPr id="7172" name="Picture 4" descr="http://www.kamalteatr.ru/upload/performance_photo/39/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0"/>
            <a:ext cx="3059832" cy="4259627"/>
          </a:xfrm>
          <a:prstGeom prst="rect">
            <a:avLst/>
          </a:prstGeom>
          <a:noFill/>
        </p:spPr>
      </p:pic>
      <p:pic>
        <p:nvPicPr>
          <p:cNvPr id="7174" name="Picture 6" descr="http://im3-tub-ru.yandex.net/i?id=284757310-3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6992"/>
            <a:ext cx="5104185" cy="3096344"/>
          </a:xfrm>
          <a:prstGeom prst="rect">
            <a:avLst/>
          </a:prstGeom>
          <a:noFill/>
        </p:spPr>
      </p:pic>
      <p:pic>
        <p:nvPicPr>
          <p:cNvPr id="7178" name="Picture 10" descr="http://www.kamalteatr.ru/upload/performance_photo/39/5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573016"/>
            <a:ext cx="3890367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vives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0183"/>
            <a:ext cx="9144000" cy="69081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22413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Василий Качалов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исемендәге Зур</a:t>
            </a:r>
            <a:r>
              <a:rPr lang="ru-RU" sz="2800" b="1" i="1" dirty="0" smtClean="0">
                <a:solidFill>
                  <a:schemeClr val="bg1"/>
                </a:solidFill>
              </a:rPr>
              <a:t> рус драма академия    театры</a:t>
            </a:r>
            <a:r>
              <a:rPr lang="ru-RU" sz="2800" i="1" dirty="0" smtClean="0">
                <a:solidFill>
                  <a:schemeClr val="bg1"/>
                </a:solidFill>
              </a:rPr>
              <a:t>.</a:t>
            </a:r>
            <a:endParaRPr lang="ru-RU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remiera.ua/upload/galleries/19/photos/pikdama_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526868" cy="3017912"/>
          </a:xfrm>
          <a:prstGeom prst="rect">
            <a:avLst/>
          </a:prstGeom>
          <a:noFill/>
        </p:spPr>
      </p:pic>
      <p:pic>
        <p:nvPicPr>
          <p:cNvPr id="5126" name="Picture 6" descr="http://www.wingwave.ru/photo/teatr/kachalov/glumov/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29000"/>
            <a:ext cx="4587974" cy="3058649"/>
          </a:xfrm>
          <a:prstGeom prst="rect">
            <a:avLst/>
          </a:prstGeom>
          <a:noFill/>
        </p:spPr>
      </p:pic>
      <p:pic>
        <p:nvPicPr>
          <p:cNvPr id="5128" name="Picture 8" descr="http://sistema-stage.ru/upload/fotogallery/foto_small_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4392488" cy="3096344"/>
          </a:xfrm>
          <a:prstGeom prst="rect">
            <a:avLst/>
          </a:prstGeom>
          <a:noFill/>
        </p:spPr>
      </p:pic>
      <p:pic>
        <p:nvPicPr>
          <p:cNvPr id="5130" name="Picture 10" descr="http://inkazan.ru/wp-content/uploads/2011/05/IMG_0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4664"/>
            <a:ext cx="439248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Kazan_theat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9338" y="0"/>
            <a:ext cx="917333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3100" i="1" dirty="0" err="1" smtClean="0">
                <a:solidFill>
                  <a:schemeClr val="bg1"/>
                </a:solidFill>
              </a:rPr>
              <a:t>Муса</a:t>
            </a:r>
            <a:r>
              <a:rPr lang="ru-RU" sz="3100" i="1" dirty="0" smtClean="0">
                <a:solidFill>
                  <a:schemeClr val="bg1"/>
                </a:solidFill>
              </a:rPr>
              <a:t> </a:t>
            </a:r>
            <a:r>
              <a:rPr lang="tt-RU" sz="3100" i="1" dirty="0" smtClean="0">
                <a:solidFill>
                  <a:schemeClr val="bg1"/>
                </a:solidFill>
              </a:rPr>
              <a:t>Җәлил исемендәге</a:t>
            </a:r>
            <a:r>
              <a:rPr lang="ru-RU" sz="3100" i="1" dirty="0" smtClean="0">
                <a:solidFill>
                  <a:schemeClr val="bg1"/>
                </a:solidFill>
              </a:rPr>
              <a:t> Татар опера </a:t>
            </a:r>
            <a:r>
              <a:rPr lang="ru-RU" sz="3100" i="1" dirty="0" err="1" smtClean="0">
                <a:solidFill>
                  <a:schemeClr val="bg1"/>
                </a:solidFill>
              </a:rPr>
              <a:t>һәм </a:t>
            </a:r>
            <a:r>
              <a:rPr lang="ru-RU" sz="3100" i="1" dirty="0" smtClean="0">
                <a:solidFill>
                  <a:schemeClr val="bg1"/>
                </a:solidFill>
              </a:rPr>
              <a:t>балет академия  театры.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508</TotalTime>
  <Words>50</Words>
  <Application>Microsoft Office PowerPoint</Application>
  <PresentationFormat>Экран (4:3)</PresentationFormat>
  <Paragraphs>11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Казан театрлары.</vt:lpstr>
      <vt:lpstr>Слайд 2</vt:lpstr>
      <vt:lpstr>  </vt:lpstr>
      <vt:lpstr>Слайд 4</vt:lpstr>
      <vt:lpstr>Кәрим Тинчурин исемендәге Татар дәүләт драма һәм комедия театры.</vt:lpstr>
      <vt:lpstr>Слайд 6</vt:lpstr>
      <vt:lpstr>Василий Качалов исемендәге Зур рус драма академия    театры.</vt:lpstr>
      <vt:lpstr>Слайд 8</vt:lpstr>
      <vt:lpstr>Муса Җәлил исемендәге Татар опера һәм балет академия  театры.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Казан </dc:title>
  <dc:creator>Мадина</dc:creator>
  <cp:lastModifiedBy>администратор</cp:lastModifiedBy>
  <cp:revision>56</cp:revision>
  <dcterms:created xsi:type="dcterms:W3CDTF">2012-11-25T14:20:34Z</dcterms:created>
  <dcterms:modified xsi:type="dcterms:W3CDTF">2014-02-18T05:11:29Z</dcterms:modified>
</cp:coreProperties>
</file>